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9601200" cy="15087600"/>
  <p:embeddedFontLst>
    <p:embeddedFont>
      <p:font typeface="Proxima Nova"/>
      <p:regular r:id="rId28"/>
      <p:bold r:id="rId29"/>
      <p:italic r:id="rId30"/>
      <p:boldItalic r:id="rId31"/>
    </p:embeddedFont>
    <p:embeddedFont>
      <p:font typeface="Proxima Nova Semibold"/>
      <p:regular r:id="rId32"/>
      <p:bold r:id="rId33"/>
      <p:boldItalic r:id="rId34"/>
    </p:embeddedFont>
    <p:embeddedFont>
      <p:font typeface="Helvetica Neue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4754">
          <p15:clr>
            <a:srgbClr val="A4A3A4"/>
          </p15:clr>
        </p15:guide>
        <p15:guide id="2" pos="3024">
          <p15:clr>
            <a:srgbClr val="A4A3A4"/>
          </p15:clr>
        </p15:guide>
      </p15:notesGuideLst>
    </p:ext>
    <p:ext uri="http://customooxmlschemas.google.com/">
      <go:slidesCustomData xmlns:go="http://customooxmlschemas.google.com/" r:id="rId39" roundtripDataSignature="AMtx7mjecTMms3h9YRGtd5Nub/Nxb4te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1C2A11-1937-4496-964D-6DD8319F7F63}">
  <a:tblStyle styleId="{231C2A11-1937-4496-964D-6DD8319F7F6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CEC"/>
          </a:solidFill>
        </a:fill>
      </a:tcStyle>
    </a:wholeTbl>
    <a:band1H>
      <a:tcTxStyle b="off" i="off"/>
      <a:tcStyle>
        <a:fill>
          <a:solidFill>
            <a:srgbClr val="D7D7D7"/>
          </a:solidFill>
        </a:fill>
      </a:tcStyle>
    </a:band1H>
    <a:band2H>
      <a:tcTxStyle b="off" i="off"/>
    </a:band2H>
    <a:band1V>
      <a:tcTxStyle b="off" i="off"/>
      <a:tcStyle>
        <a:fill>
          <a:solidFill>
            <a:srgbClr val="D7D7D7"/>
          </a:solidFill>
        </a:fill>
      </a:tcStyle>
    </a:band1V>
    <a:band2V>
      <a:tcTxStyle b="off" i="off"/>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4754" orient="horz"/>
        <p:guide pos="3024"/>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roximaNova-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5.xml"/><Relationship Id="rId33" Type="http://schemas.openxmlformats.org/officeDocument/2006/relationships/font" Target="fonts/ProximaNovaSemibold-bold.fntdata"/><Relationship Id="rId10" Type="http://schemas.openxmlformats.org/officeDocument/2006/relationships/slide" Target="slides/slide4.xml"/><Relationship Id="rId32" Type="http://schemas.openxmlformats.org/officeDocument/2006/relationships/font" Target="fonts/ProximaNovaSemibold-regular.fntdata"/><Relationship Id="rId13" Type="http://schemas.openxmlformats.org/officeDocument/2006/relationships/slide" Target="slides/slide7.xml"/><Relationship Id="rId35" Type="http://schemas.openxmlformats.org/officeDocument/2006/relationships/font" Target="fonts/HelveticaNeueLight-regular.fntdata"/><Relationship Id="rId12" Type="http://schemas.openxmlformats.org/officeDocument/2006/relationships/slide" Target="slides/slide6.xml"/><Relationship Id="rId34" Type="http://schemas.openxmlformats.org/officeDocument/2006/relationships/font" Target="fonts/ProximaNovaSemibold-boldItalic.fntdata"/><Relationship Id="rId15" Type="http://schemas.openxmlformats.org/officeDocument/2006/relationships/slide" Target="slides/slide9.xml"/><Relationship Id="rId37" Type="http://schemas.openxmlformats.org/officeDocument/2006/relationships/font" Target="fonts/HelveticaNeueLight-italic.fntdata"/><Relationship Id="rId14" Type="http://schemas.openxmlformats.org/officeDocument/2006/relationships/slide" Target="slides/slide8.xml"/><Relationship Id="rId36" Type="http://schemas.openxmlformats.org/officeDocument/2006/relationships/font" Target="fonts/HelveticaNeueLight-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HelveticaNeue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600500" y="1131550"/>
            <a:ext cx="64011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d14ad6f3_0_15:notes"/>
          <p:cNvSpPr txBox="1"/>
          <p:nvPr>
            <p:ph idx="1" type="body"/>
          </p:nvPr>
        </p:nvSpPr>
        <p:spPr>
          <a:xfrm>
            <a:off x="960100" y="7166600"/>
            <a:ext cx="7680900" cy="678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g20fd14ad6f3_0_15:notes"/>
          <p:cNvSpPr/>
          <p:nvPr>
            <p:ph idx="2" type="sldImg"/>
          </p:nvPr>
        </p:nvSpPr>
        <p:spPr>
          <a:xfrm>
            <a:off x="1600500" y="1131550"/>
            <a:ext cx="64011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1:notes"/>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solidFill>
                  <a:srgbClr val="333333"/>
                </a:solidFill>
              </a:rPr>
              <a:t>16 new buses and 8 new white fleet vehicles.</a:t>
            </a:r>
            <a:endParaRPr sz="1200">
              <a:solidFill>
                <a:srgbClr val="333333"/>
              </a:solidFill>
            </a:endParaRPr>
          </a:p>
          <a:p>
            <a:pPr indent="0" lvl="0" marL="0" rtl="0" algn="l">
              <a:lnSpc>
                <a:spcPct val="100000"/>
              </a:lnSpc>
              <a:spcBef>
                <a:spcPts val="0"/>
              </a:spcBef>
              <a:spcAft>
                <a:spcPts val="0"/>
              </a:spcAft>
              <a:buSzPts val="1100"/>
              <a:buNone/>
            </a:pPr>
            <a:r>
              <a:t/>
            </a:r>
            <a:endParaRPr/>
          </a:p>
        </p:txBody>
      </p:sp>
      <p:sp>
        <p:nvSpPr>
          <p:cNvPr id="225" name="Google Shape;225;p31: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32:notes"/>
          <p:cNvSpPr txBox="1"/>
          <p:nvPr>
            <p:ph idx="1" type="body"/>
          </p:nvPr>
        </p:nvSpPr>
        <p:spPr>
          <a:xfrm>
            <a:off x="960100" y="7166600"/>
            <a:ext cx="7680900" cy="678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32: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18: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600"/>
              <a:buNone/>
            </a:pPr>
            <a:r>
              <a:rPr lang="en-US" sz="1400">
                <a:solidFill>
                  <a:schemeClr val="dk1"/>
                </a:solidFill>
              </a:rPr>
              <a:t>If a district wants to raise the rate beyond the cap, it requires voter approval through the holding of a</a:t>
            </a:r>
            <a:endParaRPr sz="1400">
              <a:solidFill>
                <a:schemeClr val="dk1"/>
              </a:solidFill>
            </a:endParaRPr>
          </a:p>
          <a:p>
            <a:pPr indent="0" lvl="0" marL="0" rtl="0" algn="ctr">
              <a:lnSpc>
                <a:spcPct val="90000"/>
              </a:lnSpc>
              <a:spcBef>
                <a:spcPts val="0"/>
              </a:spcBef>
              <a:spcAft>
                <a:spcPts val="0"/>
              </a:spcAft>
              <a:buSzPts val="1600"/>
              <a:buNone/>
            </a:pPr>
            <a:r>
              <a:t/>
            </a:r>
            <a:endParaRPr sz="1400">
              <a:solidFill>
                <a:schemeClr val="dk1"/>
              </a:solidFill>
            </a:endParaRPr>
          </a:p>
          <a:p>
            <a:pPr indent="0" lvl="0" marL="0" rtl="0" algn="l">
              <a:lnSpc>
                <a:spcPct val="90000"/>
              </a:lnSpc>
              <a:spcBef>
                <a:spcPts val="0"/>
              </a:spcBef>
              <a:spcAft>
                <a:spcPts val="0"/>
              </a:spcAft>
              <a:buClr>
                <a:srgbClr val="333333"/>
              </a:buClr>
              <a:buSzPts val="1600"/>
              <a:buFont typeface="Arial"/>
              <a:buNone/>
            </a:pPr>
            <a:r>
              <a:rPr lang="en-US" sz="1400">
                <a:solidFill>
                  <a:schemeClr val="dk1"/>
                </a:solidFill>
              </a:rPr>
              <a:t>Voter-Approval Tax Rate Election.</a:t>
            </a:r>
            <a:endParaRPr sz="1400">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
        <p:nvSpPr>
          <p:cNvPr id="264" name="Google Shape;264;p19: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0:notes"/>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333333"/>
              </a:buClr>
              <a:buSzPts val="1600"/>
              <a:buFont typeface="Arial"/>
              <a:buNone/>
            </a:pPr>
            <a:r>
              <a:rPr lang="en-US" sz="1500">
                <a:solidFill>
                  <a:srgbClr val="333333"/>
                </a:solidFill>
              </a:rPr>
              <a:t>By law, this cannot </a:t>
            </a:r>
            <a:r>
              <a:rPr lang="en-US" sz="1600">
                <a:solidFill>
                  <a:srgbClr val="333333"/>
                </a:solidFill>
              </a:rPr>
              <a:t>exceed $0.50.</a:t>
            </a:r>
            <a:endParaRPr/>
          </a:p>
        </p:txBody>
      </p:sp>
      <p:sp>
        <p:nvSpPr>
          <p:cNvPr id="279" name="Google Shape;279;p20: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0fc8cd9730_0_52:notes"/>
          <p:cNvSpPr txBox="1"/>
          <p:nvPr>
            <p:ph idx="1" type="body"/>
          </p:nvPr>
        </p:nvSpPr>
        <p:spPr>
          <a:xfrm>
            <a:off x="960100" y="7166600"/>
            <a:ext cx="7680900" cy="678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20fc8cd9730_0_52: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89:notes"/>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89: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5:notes"/>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p35: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7:notes"/>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27: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7:notes"/>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p37: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0fd14ad6f3_0_249:notes"/>
          <p:cNvSpPr txBox="1"/>
          <p:nvPr>
            <p:ph idx="1" type="body"/>
          </p:nvPr>
        </p:nvSpPr>
        <p:spPr>
          <a:xfrm>
            <a:off x="960100" y="7166600"/>
            <a:ext cx="7680900" cy="678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20fd14ad6f3_0_249: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0fd14ad6f3_0_266:notes"/>
          <p:cNvSpPr txBox="1"/>
          <p:nvPr>
            <p:ph idx="1" type="body"/>
          </p:nvPr>
        </p:nvSpPr>
        <p:spPr>
          <a:xfrm>
            <a:off x="960100" y="7166600"/>
            <a:ext cx="7680900" cy="678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7" name="Google Shape;347;g20fd14ad6f3_0_266: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0fd14ad6f3_0_280:notes"/>
          <p:cNvSpPr txBox="1"/>
          <p:nvPr>
            <p:ph idx="1" type="body"/>
          </p:nvPr>
        </p:nvSpPr>
        <p:spPr>
          <a:xfrm>
            <a:off x="960100" y="7166600"/>
            <a:ext cx="7680900" cy="678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g20fd14ad6f3_0_280:notes"/>
          <p:cNvSpPr/>
          <p:nvPr>
            <p:ph idx="2" type="sldImg"/>
          </p:nvPr>
        </p:nvSpPr>
        <p:spPr>
          <a:xfrm>
            <a:off x="1600500" y="1131550"/>
            <a:ext cx="64011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6:notes"/>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86:notes"/>
          <p:cNvSpPr/>
          <p:nvPr>
            <p:ph idx="2" type="sldImg"/>
          </p:nvPr>
        </p:nvSpPr>
        <p:spPr>
          <a:xfrm>
            <a:off x="1600500" y="1131550"/>
            <a:ext cx="64011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10: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0fc8cd9730_0_27:notes"/>
          <p:cNvSpPr txBox="1"/>
          <p:nvPr>
            <p:ph idx="1" type="body"/>
          </p:nvPr>
        </p:nvSpPr>
        <p:spPr>
          <a:xfrm>
            <a:off x="960100" y="7166600"/>
            <a:ext cx="7680900" cy="678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20fc8cd9730_0_27: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0fc8cd9730_0_42:notes"/>
          <p:cNvSpPr txBox="1"/>
          <p:nvPr>
            <p:ph idx="1" type="body"/>
          </p:nvPr>
        </p:nvSpPr>
        <p:spPr>
          <a:xfrm>
            <a:off x="960100" y="7166600"/>
            <a:ext cx="7680900" cy="678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g20fc8cd9730_0_42: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10aaef0e3b_0_6:notes"/>
          <p:cNvSpPr/>
          <p:nvPr>
            <p:ph idx="2" type="sldImg"/>
          </p:nvPr>
        </p:nvSpPr>
        <p:spPr>
          <a:xfrm>
            <a:off x="1600500" y="1131550"/>
            <a:ext cx="64011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10aaef0e3b_0_6:notes"/>
          <p:cNvSpPr txBox="1"/>
          <p:nvPr>
            <p:ph idx="1" type="body"/>
          </p:nvPr>
        </p:nvSpPr>
        <p:spPr>
          <a:xfrm>
            <a:off x="960100" y="7166600"/>
            <a:ext cx="7680900" cy="678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0fd14ad6f3_0_66:notes"/>
          <p:cNvSpPr txBox="1"/>
          <p:nvPr>
            <p:ph idx="1" type="body"/>
          </p:nvPr>
        </p:nvSpPr>
        <p:spPr>
          <a:xfrm>
            <a:off x="960100" y="7166600"/>
            <a:ext cx="7680900" cy="678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g20fd14ad6f3_0_66: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0:notes"/>
          <p:cNvSpPr txBox="1"/>
          <p:nvPr>
            <p:ph idx="1" type="body"/>
          </p:nvPr>
        </p:nvSpPr>
        <p:spPr>
          <a:xfrm>
            <a:off x="960100" y="7166600"/>
            <a:ext cx="7680950" cy="6789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p30:notes"/>
          <p:cNvSpPr/>
          <p:nvPr>
            <p:ph idx="2" type="sldImg"/>
          </p:nvPr>
        </p:nvSpPr>
        <p:spPr>
          <a:xfrm>
            <a:off x="-228600" y="1131888"/>
            <a:ext cx="10058400" cy="5658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0.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p:cSld name="1_Text Slide">
    <p:bg>
      <p:bgPr>
        <a:solidFill>
          <a:schemeClr val="lt1"/>
        </a:solidFill>
      </p:bgPr>
    </p:bg>
    <p:spTree>
      <p:nvGrpSpPr>
        <p:cNvPr id="8" name="Shape 8"/>
        <p:cNvGrpSpPr/>
        <p:nvPr/>
      </p:nvGrpSpPr>
      <p:grpSpPr>
        <a:xfrm>
          <a:off x="0" y="0"/>
          <a:ext cx="0" cy="0"/>
          <a:chOff x="0" y="0"/>
          <a:chExt cx="0" cy="0"/>
        </a:xfrm>
      </p:grpSpPr>
      <p:pic>
        <p:nvPicPr>
          <p:cNvPr descr="A picture containing shape&#10;&#10;Description automatically generated" id="9" name="Google Shape;9;p42"/>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10" name="Google Shape;10;p42"/>
          <p:cNvSpPr txBox="1"/>
          <p:nvPr>
            <p:ph type="title"/>
          </p:nvPr>
        </p:nvSpPr>
        <p:spPr>
          <a:xfrm>
            <a:off x="1600200" y="457200"/>
            <a:ext cx="6915300" cy="432000"/>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chemeClr val="dk1"/>
              </a:buClr>
              <a:buSzPts val="2400"/>
              <a:buFont typeface="Proxima Nova Semibold"/>
              <a:buNone/>
              <a:defRPr b="1" i="0" sz="2400" cap="none">
                <a:solidFill>
                  <a:schemeClr val="dk1"/>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p42"/>
          <p:cNvSpPr txBox="1"/>
          <p:nvPr>
            <p:ph idx="1" type="body"/>
          </p:nvPr>
        </p:nvSpPr>
        <p:spPr>
          <a:xfrm>
            <a:off x="1600200" y="1143000"/>
            <a:ext cx="6915300" cy="3352800"/>
          </a:xfrm>
          <a:prstGeom prst="rect">
            <a:avLst/>
          </a:prstGeom>
          <a:noFill/>
          <a:ln>
            <a:noFill/>
          </a:ln>
        </p:spPr>
        <p:txBody>
          <a:bodyPr anchorCtr="0" anchor="t" bIns="45700" lIns="91425" spcFirstLastPara="1" rIns="91425" wrap="square" tIns="45700">
            <a:sp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1"/>
        </a:solidFill>
      </p:bgPr>
    </p:bg>
    <p:spTree>
      <p:nvGrpSpPr>
        <p:cNvPr id="46" name="Shape 46"/>
        <p:cNvGrpSpPr/>
        <p:nvPr/>
      </p:nvGrpSpPr>
      <p:grpSpPr>
        <a:xfrm>
          <a:off x="0" y="0"/>
          <a:ext cx="0" cy="0"/>
          <a:chOff x="0" y="0"/>
          <a:chExt cx="0" cy="0"/>
        </a:xfrm>
      </p:grpSpPr>
      <p:pic>
        <p:nvPicPr>
          <p:cNvPr descr="A group of people posing for a photo&#10;&#10;Description automatically generated with medium confidence" id="47" name="Google Shape;47;p50"/>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48" name="Google Shape;48;p50"/>
          <p:cNvSpPr txBox="1"/>
          <p:nvPr>
            <p:ph idx="1" type="body"/>
          </p:nvPr>
        </p:nvSpPr>
        <p:spPr>
          <a:xfrm>
            <a:off x="1524000" y="1104207"/>
            <a:ext cx="7315200" cy="744300"/>
          </a:xfrm>
          <a:prstGeom prst="rect">
            <a:avLst/>
          </a:prstGeom>
          <a:noFill/>
          <a:ln>
            <a:noFill/>
          </a:ln>
        </p:spPr>
        <p:txBody>
          <a:bodyPr anchorCtr="0" anchor="t" bIns="45700" lIns="91425" spcFirstLastPara="1" rIns="91425" wrap="square" tIns="45700">
            <a:spAutoFit/>
          </a:bodyPr>
          <a:lstStyle>
            <a:lvl1pPr indent="-228600" lvl="0" marL="457200" algn="l">
              <a:lnSpc>
                <a:spcPct val="101250"/>
              </a:lnSpc>
              <a:spcBef>
                <a:spcPts val="600"/>
              </a:spcBef>
              <a:spcAft>
                <a:spcPts val="0"/>
              </a:spcAft>
              <a:buSzPts val="4800"/>
              <a:buNone/>
              <a:defRPr b="1" i="0" sz="4800">
                <a:solidFill>
                  <a:schemeClr val="lt1"/>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 name="Google Shape;49;p50"/>
          <p:cNvSpPr txBox="1"/>
          <p:nvPr>
            <p:ph idx="2" type="body"/>
          </p:nvPr>
        </p:nvSpPr>
        <p:spPr>
          <a:xfrm>
            <a:off x="1524000" y="1848578"/>
            <a:ext cx="7315200" cy="400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SzPts val="2000"/>
              <a:buNone/>
              <a:defRPr sz="2000">
                <a:solidFill>
                  <a:schemeClr val="lt1"/>
                </a:solidFill>
              </a:defRPr>
            </a:lvl1pPr>
            <a:lvl2pPr indent="-342900" lvl="1" marL="914400" algn="l">
              <a:lnSpc>
                <a:spcPct val="100000"/>
              </a:lnSpc>
              <a:spcBef>
                <a:spcPts val="600"/>
              </a:spcBef>
              <a:spcAft>
                <a:spcPts val="0"/>
              </a:spcAft>
              <a:buSzPts val="1800"/>
              <a:buChar char="▪"/>
              <a:defRPr>
                <a:solidFill>
                  <a:schemeClr val="lt1"/>
                </a:solidFill>
              </a:defRPr>
            </a:lvl2pPr>
            <a:lvl3pPr indent="-342900" lvl="2" marL="1371600" algn="l">
              <a:lnSpc>
                <a:spcPct val="100000"/>
              </a:lnSpc>
              <a:spcBef>
                <a:spcPts val="600"/>
              </a:spcBef>
              <a:spcAft>
                <a:spcPts val="0"/>
              </a:spcAft>
              <a:buSzPts val="1800"/>
              <a:buChar char="▪"/>
              <a:defRPr>
                <a:solidFill>
                  <a:schemeClr val="lt1"/>
                </a:solidFill>
              </a:defRPr>
            </a:lvl3pPr>
            <a:lvl4pPr indent="-342900" lvl="3" marL="1828800" algn="l">
              <a:lnSpc>
                <a:spcPct val="100000"/>
              </a:lnSpc>
              <a:spcBef>
                <a:spcPts val="600"/>
              </a:spcBef>
              <a:spcAft>
                <a:spcPts val="0"/>
              </a:spcAft>
              <a:buSzPts val="1800"/>
              <a:buChar char="▪"/>
              <a:defRPr>
                <a:solidFill>
                  <a:schemeClr val="lt1"/>
                </a:solidFill>
              </a:defRPr>
            </a:lvl4pPr>
            <a:lvl5pPr indent="-314325" lvl="4" marL="2286000" algn="l">
              <a:lnSpc>
                <a:spcPct val="90000"/>
              </a:lnSpc>
              <a:spcBef>
                <a:spcPts val="375"/>
              </a:spcBef>
              <a:spcAft>
                <a:spcPts val="0"/>
              </a:spcAft>
              <a:buClr>
                <a:schemeClr val="lt1"/>
              </a:buClr>
              <a:buSzPts val="1350"/>
              <a:buChar char="•"/>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756">
          <p15:clr>
            <a:srgbClr val="FBAE40"/>
          </p15:clr>
        </p15:guide>
        <p15:guide id="2" pos="10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2">
    <p:bg>
      <p:bgPr>
        <a:solidFill>
          <a:schemeClr val="lt1"/>
        </a:solidFill>
      </p:bgPr>
    </p:bg>
    <p:spTree>
      <p:nvGrpSpPr>
        <p:cNvPr id="50" name="Shape 50"/>
        <p:cNvGrpSpPr/>
        <p:nvPr/>
      </p:nvGrpSpPr>
      <p:grpSpPr>
        <a:xfrm>
          <a:off x="0" y="0"/>
          <a:ext cx="0" cy="0"/>
          <a:chOff x="0" y="0"/>
          <a:chExt cx="0" cy="0"/>
        </a:xfrm>
      </p:grpSpPr>
      <p:pic>
        <p:nvPicPr>
          <p:cNvPr descr="A group of people posing for a photo&#10;&#10;Description automatically generated with medium confidence" id="51" name="Google Shape;51;p52"/>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52" name="Google Shape;52;p52"/>
          <p:cNvSpPr txBox="1"/>
          <p:nvPr>
            <p:ph idx="1" type="body"/>
          </p:nvPr>
        </p:nvSpPr>
        <p:spPr>
          <a:xfrm>
            <a:off x="1524000" y="3943350"/>
            <a:ext cx="7315200" cy="744300"/>
          </a:xfrm>
          <a:prstGeom prst="rect">
            <a:avLst/>
          </a:prstGeom>
          <a:noFill/>
          <a:ln>
            <a:noFill/>
          </a:ln>
        </p:spPr>
        <p:txBody>
          <a:bodyPr anchorCtr="0" anchor="t" bIns="45700" lIns="91425" spcFirstLastPara="1" rIns="91425" wrap="square" tIns="45700">
            <a:spAutoFit/>
          </a:bodyPr>
          <a:lstStyle>
            <a:lvl1pPr indent="-228600" lvl="0" marL="457200" algn="l">
              <a:lnSpc>
                <a:spcPct val="101250"/>
              </a:lnSpc>
              <a:spcBef>
                <a:spcPts val="600"/>
              </a:spcBef>
              <a:spcAft>
                <a:spcPts val="0"/>
              </a:spcAft>
              <a:buSzPts val="4800"/>
              <a:buNone/>
              <a:defRPr b="1" i="0" sz="4800">
                <a:solidFill>
                  <a:schemeClr val="lt1"/>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756">
          <p15:clr>
            <a:srgbClr val="FBAE40"/>
          </p15:clr>
        </p15:guide>
        <p15:guide id="2" pos="10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2">
    <p:bg>
      <p:bgPr>
        <a:solidFill>
          <a:schemeClr val="lt1"/>
        </a:solidFill>
      </p:bgPr>
    </p:bg>
    <p:spTree>
      <p:nvGrpSpPr>
        <p:cNvPr id="53" name="Shape 53"/>
        <p:cNvGrpSpPr/>
        <p:nvPr/>
      </p:nvGrpSpPr>
      <p:grpSpPr>
        <a:xfrm>
          <a:off x="0" y="0"/>
          <a:ext cx="0" cy="0"/>
          <a:chOff x="0" y="0"/>
          <a:chExt cx="0" cy="0"/>
        </a:xfrm>
      </p:grpSpPr>
      <p:pic>
        <p:nvPicPr>
          <p:cNvPr descr="A picture containing text, sky, outdoor, day&#10;&#10;Description automatically generated" id="54" name="Google Shape;54;p53"/>
          <p:cNvPicPr preferRelativeResize="0"/>
          <p:nvPr/>
        </p:nvPicPr>
        <p:blipFill rotWithShape="1">
          <a:blip r:embed="rId2">
            <a:alphaModFix/>
          </a:blip>
          <a:srcRect b="0" l="0" r="0" t="0"/>
          <a:stretch/>
        </p:blipFill>
        <p:spPr>
          <a:xfrm>
            <a:off x="0" y="0"/>
            <a:ext cx="9139238" cy="5143500"/>
          </a:xfrm>
          <a:prstGeom prst="rect">
            <a:avLst/>
          </a:prstGeom>
          <a:noFill/>
          <a:ln>
            <a:noFill/>
          </a:ln>
        </p:spPr>
      </p:pic>
      <p:sp>
        <p:nvSpPr>
          <p:cNvPr id="55" name="Google Shape;55;p53"/>
          <p:cNvSpPr txBox="1"/>
          <p:nvPr>
            <p:ph idx="1" type="body"/>
          </p:nvPr>
        </p:nvSpPr>
        <p:spPr>
          <a:xfrm>
            <a:off x="1524000" y="3943350"/>
            <a:ext cx="7315200" cy="744300"/>
          </a:xfrm>
          <a:prstGeom prst="rect">
            <a:avLst/>
          </a:prstGeom>
          <a:noFill/>
          <a:ln>
            <a:noFill/>
          </a:ln>
        </p:spPr>
        <p:txBody>
          <a:bodyPr anchorCtr="0" anchor="t" bIns="45700" lIns="91425" spcFirstLastPara="1" rIns="91425" wrap="square" tIns="45700">
            <a:spAutoFit/>
          </a:bodyPr>
          <a:lstStyle>
            <a:lvl1pPr indent="-228600" lvl="0" marL="457200" algn="l">
              <a:lnSpc>
                <a:spcPct val="101250"/>
              </a:lnSpc>
              <a:spcBef>
                <a:spcPts val="600"/>
              </a:spcBef>
              <a:spcAft>
                <a:spcPts val="0"/>
              </a:spcAft>
              <a:buSzPts val="4800"/>
              <a:buNone/>
              <a:defRPr b="1" i="0" sz="4800">
                <a:solidFill>
                  <a:schemeClr val="lt1"/>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756">
          <p15:clr>
            <a:srgbClr val="FBAE40"/>
          </p15:clr>
        </p15:guide>
        <p15:guide id="2" pos="10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2">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54"/>
          <p:cNvSpPr txBox="1"/>
          <p:nvPr>
            <p:ph idx="1" type="body"/>
          </p:nvPr>
        </p:nvSpPr>
        <p:spPr>
          <a:xfrm>
            <a:off x="1524000" y="1104207"/>
            <a:ext cx="7315200" cy="744300"/>
          </a:xfrm>
          <a:prstGeom prst="rect">
            <a:avLst/>
          </a:prstGeom>
          <a:noFill/>
          <a:ln>
            <a:noFill/>
          </a:ln>
        </p:spPr>
        <p:txBody>
          <a:bodyPr anchorCtr="0" anchor="t" bIns="45700" lIns="91425" spcFirstLastPara="1" rIns="91425" wrap="square" tIns="45700">
            <a:spAutoFit/>
          </a:bodyPr>
          <a:lstStyle>
            <a:lvl1pPr indent="-228600" lvl="0" marL="457200" algn="l">
              <a:lnSpc>
                <a:spcPct val="101250"/>
              </a:lnSpc>
              <a:spcBef>
                <a:spcPts val="600"/>
              </a:spcBef>
              <a:spcAft>
                <a:spcPts val="0"/>
              </a:spcAft>
              <a:buSzPts val="4800"/>
              <a:buNone/>
              <a:defRPr b="1" i="0" sz="4800">
                <a:solidFill>
                  <a:schemeClr val="lt1"/>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54"/>
          <p:cNvSpPr txBox="1"/>
          <p:nvPr>
            <p:ph idx="2" type="body"/>
          </p:nvPr>
        </p:nvSpPr>
        <p:spPr>
          <a:xfrm>
            <a:off x="1524000" y="1848578"/>
            <a:ext cx="7315200" cy="400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SzPts val="2000"/>
              <a:buNone/>
              <a:defRPr sz="2000">
                <a:solidFill>
                  <a:schemeClr val="lt1"/>
                </a:solidFill>
              </a:defRPr>
            </a:lvl1pPr>
            <a:lvl2pPr indent="-342900" lvl="1" marL="914400" algn="l">
              <a:lnSpc>
                <a:spcPct val="100000"/>
              </a:lnSpc>
              <a:spcBef>
                <a:spcPts val="600"/>
              </a:spcBef>
              <a:spcAft>
                <a:spcPts val="0"/>
              </a:spcAft>
              <a:buSzPts val="1800"/>
              <a:buChar char="▪"/>
              <a:defRPr>
                <a:solidFill>
                  <a:schemeClr val="lt1"/>
                </a:solidFill>
              </a:defRPr>
            </a:lvl2pPr>
            <a:lvl3pPr indent="-342900" lvl="2" marL="1371600" algn="l">
              <a:lnSpc>
                <a:spcPct val="100000"/>
              </a:lnSpc>
              <a:spcBef>
                <a:spcPts val="600"/>
              </a:spcBef>
              <a:spcAft>
                <a:spcPts val="0"/>
              </a:spcAft>
              <a:buSzPts val="1800"/>
              <a:buChar char="▪"/>
              <a:defRPr>
                <a:solidFill>
                  <a:schemeClr val="lt1"/>
                </a:solidFill>
              </a:defRPr>
            </a:lvl3pPr>
            <a:lvl4pPr indent="-342900" lvl="3" marL="1828800" algn="l">
              <a:lnSpc>
                <a:spcPct val="100000"/>
              </a:lnSpc>
              <a:spcBef>
                <a:spcPts val="600"/>
              </a:spcBef>
              <a:spcAft>
                <a:spcPts val="0"/>
              </a:spcAft>
              <a:buSzPts val="1800"/>
              <a:buChar char="▪"/>
              <a:defRPr>
                <a:solidFill>
                  <a:schemeClr val="lt1"/>
                </a:solidFill>
              </a:defRPr>
            </a:lvl4pPr>
            <a:lvl5pPr indent="-314325" lvl="4" marL="2286000" algn="l">
              <a:lnSpc>
                <a:spcPct val="90000"/>
              </a:lnSpc>
              <a:spcBef>
                <a:spcPts val="375"/>
              </a:spcBef>
              <a:spcAft>
                <a:spcPts val="0"/>
              </a:spcAft>
              <a:buClr>
                <a:schemeClr val="lt1"/>
              </a:buClr>
              <a:buSzPts val="1350"/>
              <a:buChar char="•"/>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756">
          <p15:clr>
            <a:srgbClr val="FBAE40"/>
          </p15:clr>
        </p15:guide>
        <p15:guide id="2" pos="10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2">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55"/>
          <p:cNvSpPr txBox="1"/>
          <p:nvPr>
            <p:ph idx="1" type="body"/>
          </p:nvPr>
        </p:nvSpPr>
        <p:spPr>
          <a:xfrm>
            <a:off x="1524000" y="3943350"/>
            <a:ext cx="7315200" cy="744300"/>
          </a:xfrm>
          <a:prstGeom prst="rect">
            <a:avLst/>
          </a:prstGeom>
          <a:noFill/>
          <a:ln>
            <a:noFill/>
          </a:ln>
        </p:spPr>
        <p:txBody>
          <a:bodyPr anchorCtr="0" anchor="t" bIns="45700" lIns="91425" spcFirstLastPara="1" rIns="91425" wrap="square" tIns="45700">
            <a:spAutoFit/>
          </a:bodyPr>
          <a:lstStyle>
            <a:lvl1pPr indent="-228600" lvl="0" marL="457200" algn="l">
              <a:lnSpc>
                <a:spcPct val="101250"/>
              </a:lnSpc>
              <a:spcBef>
                <a:spcPts val="600"/>
              </a:spcBef>
              <a:spcAft>
                <a:spcPts val="0"/>
              </a:spcAft>
              <a:buSzPts val="4800"/>
              <a:buNone/>
              <a:defRPr b="1" i="0" sz="4800">
                <a:solidFill>
                  <a:schemeClr val="lt1"/>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756">
          <p15:clr>
            <a:srgbClr val="FBAE40"/>
          </p15:clr>
        </p15:guide>
        <p15:guide id="2" pos="10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56"/>
          <p:cNvSpPr txBox="1"/>
          <p:nvPr>
            <p:ph idx="1" type="body"/>
          </p:nvPr>
        </p:nvSpPr>
        <p:spPr>
          <a:xfrm>
            <a:off x="1524000" y="3943350"/>
            <a:ext cx="7315200" cy="744300"/>
          </a:xfrm>
          <a:prstGeom prst="rect">
            <a:avLst/>
          </a:prstGeom>
          <a:noFill/>
          <a:ln>
            <a:noFill/>
          </a:ln>
        </p:spPr>
        <p:txBody>
          <a:bodyPr anchorCtr="0" anchor="t" bIns="45700" lIns="91425" spcFirstLastPara="1" rIns="91425" wrap="square" tIns="45700">
            <a:spAutoFit/>
          </a:bodyPr>
          <a:lstStyle>
            <a:lvl1pPr indent="-228600" lvl="0" marL="457200" algn="l">
              <a:lnSpc>
                <a:spcPct val="101250"/>
              </a:lnSpc>
              <a:spcBef>
                <a:spcPts val="600"/>
              </a:spcBef>
              <a:spcAft>
                <a:spcPts val="0"/>
              </a:spcAft>
              <a:buSzPts val="4800"/>
              <a:buNone/>
              <a:defRPr b="1" i="0" sz="4800">
                <a:solidFill>
                  <a:schemeClr val="lt1"/>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756">
          <p15:clr>
            <a:srgbClr val="FBAE40"/>
          </p15:clr>
        </p15:guide>
        <p15:guide id="2" pos="10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and Small Photo">
  <p:cSld name="1_Text and Small Photo">
    <p:bg>
      <p:bgPr>
        <a:solidFill>
          <a:schemeClr val="lt1"/>
        </a:solidFill>
      </p:bgPr>
    </p:bg>
    <p:spTree>
      <p:nvGrpSpPr>
        <p:cNvPr id="63" name="Shape 63"/>
        <p:cNvGrpSpPr/>
        <p:nvPr/>
      </p:nvGrpSpPr>
      <p:grpSpPr>
        <a:xfrm>
          <a:off x="0" y="0"/>
          <a:ext cx="0" cy="0"/>
          <a:chOff x="0" y="0"/>
          <a:chExt cx="0" cy="0"/>
        </a:xfrm>
      </p:grpSpPr>
      <p:pic>
        <p:nvPicPr>
          <p:cNvPr descr="A picture containing shape&#10;&#10;Description automatically generated" id="64" name="Google Shape;64;p57"/>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65" name="Google Shape;65;p57"/>
          <p:cNvSpPr txBox="1"/>
          <p:nvPr>
            <p:ph type="title"/>
          </p:nvPr>
        </p:nvSpPr>
        <p:spPr>
          <a:xfrm>
            <a:off x="1600200" y="457200"/>
            <a:ext cx="7829400" cy="432000"/>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chemeClr val="dk1"/>
              </a:buClr>
              <a:buSzPts val="2400"/>
              <a:buFont typeface="Proxima Nova Semibold"/>
              <a:buNone/>
              <a:defRPr b="1" i="0" sz="2400" cap="none">
                <a:solidFill>
                  <a:schemeClr val="dk1"/>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7"/>
          <p:cNvSpPr txBox="1"/>
          <p:nvPr>
            <p:ph idx="1" type="body"/>
          </p:nvPr>
        </p:nvSpPr>
        <p:spPr>
          <a:xfrm>
            <a:off x="1600200" y="1143000"/>
            <a:ext cx="3383100" cy="3333900"/>
          </a:xfrm>
          <a:prstGeom prst="rect">
            <a:avLst/>
          </a:prstGeom>
          <a:noFill/>
          <a:ln>
            <a:noFill/>
          </a:ln>
        </p:spPr>
        <p:txBody>
          <a:bodyPr anchorCtr="0" anchor="t" bIns="45700" lIns="91425" spcFirstLastPara="1" rIns="91425" wrap="square" tIns="45700">
            <a:sp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7" name="Google Shape;67;p57"/>
          <p:cNvSpPr/>
          <p:nvPr>
            <p:ph idx="2" type="pic"/>
          </p:nvPr>
        </p:nvSpPr>
        <p:spPr>
          <a:xfrm>
            <a:off x="5353050" y="1143000"/>
            <a:ext cx="3333900" cy="3333900"/>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ouble Column Text Slide">
  <p:cSld name="1_Double Column Text Slide">
    <p:bg>
      <p:bgPr>
        <a:solidFill>
          <a:schemeClr val="lt1"/>
        </a:solidFill>
      </p:bgPr>
    </p:bg>
    <p:spTree>
      <p:nvGrpSpPr>
        <p:cNvPr id="68" name="Shape 68"/>
        <p:cNvGrpSpPr/>
        <p:nvPr/>
      </p:nvGrpSpPr>
      <p:grpSpPr>
        <a:xfrm>
          <a:off x="0" y="0"/>
          <a:ext cx="0" cy="0"/>
          <a:chOff x="0" y="0"/>
          <a:chExt cx="0" cy="0"/>
        </a:xfrm>
      </p:grpSpPr>
      <p:pic>
        <p:nvPicPr>
          <p:cNvPr descr="A picture containing graphical user interface&#10;&#10;Description automatically generated" id="69" name="Google Shape;69;p58"/>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70" name="Google Shape;70;p58"/>
          <p:cNvSpPr txBox="1"/>
          <p:nvPr>
            <p:ph type="title"/>
          </p:nvPr>
        </p:nvSpPr>
        <p:spPr>
          <a:xfrm>
            <a:off x="1600200" y="457200"/>
            <a:ext cx="7829400" cy="432000"/>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chemeClr val="dk1"/>
              </a:buClr>
              <a:buSzPts val="2400"/>
              <a:buFont typeface="Proxima Nova Semibold"/>
              <a:buNone/>
              <a:defRPr b="1" i="0" sz="2400" cap="none">
                <a:solidFill>
                  <a:schemeClr val="dk1"/>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8"/>
          <p:cNvSpPr txBox="1"/>
          <p:nvPr>
            <p:ph idx="1" type="body"/>
          </p:nvPr>
        </p:nvSpPr>
        <p:spPr>
          <a:xfrm>
            <a:off x="1600200" y="1143000"/>
            <a:ext cx="7127700" cy="2343300"/>
          </a:xfrm>
          <a:prstGeom prst="rect">
            <a:avLst/>
          </a:prstGeom>
          <a:noFill/>
          <a:ln>
            <a:noFill/>
          </a:ln>
        </p:spPr>
        <p:txBody>
          <a:bodyPr anchorCtr="0" anchor="t" bIns="45700" lIns="91425" spcFirstLastPara="1" rIns="91425" wrap="square" tIns="45700">
            <a:sp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228600" lvl="2" marL="1371600" algn="l">
              <a:lnSpc>
                <a:spcPct val="100000"/>
              </a:lnSpc>
              <a:spcBef>
                <a:spcPts val="600"/>
              </a:spcBef>
              <a:spcAft>
                <a:spcPts val="0"/>
              </a:spcAft>
              <a:buSzPts val="1800"/>
              <a:buNone/>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and Small Photo">
  <p:cSld name="2_Text and Small Photo">
    <p:bg>
      <p:bgPr>
        <a:solidFill>
          <a:schemeClr val="lt1"/>
        </a:solidFill>
      </p:bgPr>
    </p:bg>
    <p:spTree>
      <p:nvGrpSpPr>
        <p:cNvPr id="72" name="Shape 72"/>
        <p:cNvGrpSpPr/>
        <p:nvPr/>
      </p:nvGrpSpPr>
      <p:grpSpPr>
        <a:xfrm>
          <a:off x="0" y="0"/>
          <a:ext cx="0" cy="0"/>
          <a:chOff x="0" y="0"/>
          <a:chExt cx="0" cy="0"/>
        </a:xfrm>
      </p:grpSpPr>
      <p:pic>
        <p:nvPicPr>
          <p:cNvPr descr="A picture containing graphical user interface&#10;&#10;Description automatically generated" id="73" name="Google Shape;73;p59"/>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74" name="Google Shape;74;p59"/>
          <p:cNvSpPr txBox="1"/>
          <p:nvPr>
            <p:ph type="title"/>
          </p:nvPr>
        </p:nvSpPr>
        <p:spPr>
          <a:xfrm>
            <a:off x="1600200" y="457200"/>
            <a:ext cx="7829400" cy="432000"/>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chemeClr val="dk1"/>
              </a:buClr>
              <a:buSzPts val="2400"/>
              <a:buFont typeface="Proxima Nova Semibold"/>
              <a:buNone/>
              <a:defRPr b="1" i="0" sz="2400" cap="none">
                <a:solidFill>
                  <a:schemeClr val="dk1"/>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9"/>
          <p:cNvSpPr txBox="1"/>
          <p:nvPr>
            <p:ph idx="1" type="body"/>
          </p:nvPr>
        </p:nvSpPr>
        <p:spPr>
          <a:xfrm>
            <a:off x="1600200" y="1143000"/>
            <a:ext cx="3383100" cy="3333900"/>
          </a:xfrm>
          <a:prstGeom prst="rect">
            <a:avLst/>
          </a:prstGeom>
          <a:noFill/>
          <a:ln>
            <a:noFill/>
          </a:ln>
        </p:spPr>
        <p:txBody>
          <a:bodyPr anchorCtr="0" anchor="t" bIns="45700" lIns="91425" spcFirstLastPara="1" rIns="91425" wrap="square" tIns="45700">
            <a:sp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6" name="Google Shape;76;p59"/>
          <p:cNvSpPr/>
          <p:nvPr>
            <p:ph idx="2" type="pic"/>
          </p:nvPr>
        </p:nvSpPr>
        <p:spPr>
          <a:xfrm>
            <a:off x="5353050" y="1143000"/>
            <a:ext cx="3333900" cy="3333900"/>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rge Photos">
  <p:cSld name="1_Large Photos">
    <p:bg>
      <p:bgPr>
        <a:solidFill>
          <a:schemeClr val="lt1"/>
        </a:solidFill>
      </p:bgPr>
    </p:bg>
    <p:spTree>
      <p:nvGrpSpPr>
        <p:cNvPr id="77" name="Shape 77"/>
        <p:cNvGrpSpPr/>
        <p:nvPr/>
      </p:nvGrpSpPr>
      <p:grpSpPr>
        <a:xfrm>
          <a:off x="0" y="0"/>
          <a:ext cx="0" cy="0"/>
          <a:chOff x="0" y="0"/>
          <a:chExt cx="0" cy="0"/>
        </a:xfrm>
      </p:grpSpPr>
      <p:pic>
        <p:nvPicPr>
          <p:cNvPr descr="Shape, rectangle&#10;&#10;Description automatically generated" id="78" name="Google Shape;78;p60"/>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79" name="Google Shape;79;p60"/>
          <p:cNvSpPr/>
          <p:nvPr>
            <p:ph idx="2" type="pic"/>
          </p:nvPr>
        </p:nvSpPr>
        <p:spPr>
          <a:xfrm>
            <a:off x="4199823" y="353126"/>
            <a:ext cx="4572000" cy="3506400"/>
          </a:xfrm>
          <a:prstGeom prst="rect">
            <a:avLst/>
          </a:prstGeom>
          <a:noFill/>
          <a:ln>
            <a:noFill/>
          </a:ln>
        </p:spPr>
      </p:sp>
      <p:sp>
        <p:nvSpPr>
          <p:cNvPr id="80" name="Google Shape;80;p60"/>
          <p:cNvSpPr/>
          <p:nvPr>
            <p:ph idx="3" type="pic"/>
          </p:nvPr>
        </p:nvSpPr>
        <p:spPr>
          <a:xfrm>
            <a:off x="365760" y="1280160"/>
            <a:ext cx="4572000" cy="3506400"/>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p:cSld name="1_Contents">
    <p:spTree>
      <p:nvGrpSpPr>
        <p:cNvPr id="12" name="Shape 12"/>
        <p:cNvGrpSpPr/>
        <p:nvPr/>
      </p:nvGrpSpPr>
      <p:grpSpPr>
        <a:xfrm>
          <a:off x="0" y="0"/>
          <a:ext cx="0" cy="0"/>
          <a:chOff x="0" y="0"/>
          <a:chExt cx="0" cy="0"/>
        </a:xfrm>
      </p:grpSpPr>
      <p:sp>
        <p:nvSpPr>
          <p:cNvPr id="13" name="Google Shape;13;p4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2400"/>
              <a:buFont typeface="Arial"/>
              <a:buNone/>
              <a:defRPr b="0" i="0" sz="2400" u="none" cap="none" strike="noStrike">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sz="600"/>
          </a:p>
        </p:txBody>
      </p:sp>
      <p:sp>
        <p:nvSpPr>
          <p:cNvPr id="14" name="Google Shape;14;p48"/>
          <p:cNvSpPr txBox="1"/>
          <p:nvPr>
            <p:ph type="title"/>
          </p:nvPr>
        </p:nvSpPr>
        <p:spPr>
          <a:xfrm>
            <a:off x="691944" y="163657"/>
            <a:ext cx="4457100" cy="288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75"/>
              <a:buFont typeface="Proxima Nova Semibold"/>
              <a:buNone/>
              <a:defRPr sz="187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8"/>
          <p:cNvSpPr txBox="1"/>
          <p:nvPr>
            <p:ph idx="1" type="body"/>
          </p:nvPr>
        </p:nvSpPr>
        <p:spPr>
          <a:xfrm>
            <a:off x="6289838" y="1022953"/>
            <a:ext cx="2331300" cy="1962000"/>
          </a:xfrm>
          <a:prstGeom prst="rect">
            <a:avLst/>
          </a:prstGeom>
          <a:noFill/>
          <a:ln>
            <a:noFill/>
          </a:ln>
        </p:spPr>
        <p:txBody>
          <a:bodyPr anchorCtr="0" anchor="t" bIns="0" lIns="0" spcFirstLastPara="1" rIns="0" wrap="square" tIns="0">
            <a:spAutoFit/>
          </a:bodyPr>
          <a:lstStyle>
            <a:lvl1pPr indent="-275272" lvl="0" marL="457200" algn="l">
              <a:lnSpc>
                <a:spcPct val="100000"/>
              </a:lnSpc>
              <a:spcBef>
                <a:spcPts val="0"/>
              </a:spcBef>
              <a:spcAft>
                <a:spcPts val="0"/>
              </a:spcAft>
              <a:buSzPts val="735"/>
              <a:buFont typeface="Calibri"/>
              <a:buChar char="•"/>
              <a:defRPr b="0" i="0" sz="1050">
                <a:latin typeface="Calibri"/>
                <a:ea typeface="Calibri"/>
                <a:cs typeface="Calibri"/>
                <a:sym typeface="Calibri"/>
              </a:defRPr>
            </a:lvl1pPr>
            <a:lvl2pPr indent="-228600" lvl="1" marL="914400" algn="l">
              <a:lnSpc>
                <a:spcPct val="100000"/>
              </a:lnSpc>
              <a:spcBef>
                <a:spcPts val="600"/>
              </a:spcBef>
              <a:spcAft>
                <a:spcPts val="0"/>
              </a:spcAft>
              <a:buSzPts val="1800"/>
              <a:buNone/>
              <a:defRPr/>
            </a:lvl2pPr>
            <a:lvl3pPr indent="-228600" lvl="2" marL="1371600" algn="l">
              <a:lnSpc>
                <a:spcPct val="100000"/>
              </a:lnSpc>
              <a:spcBef>
                <a:spcPts val="600"/>
              </a:spcBef>
              <a:spcAft>
                <a:spcPts val="0"/>
              </a:spcAft>
              <a:buSzPts val="1800"/>
              <a:buNone/>
              <a:defRPr/>
            </a:lvl3pPr>
            <a:lvl4pPr indent="-228600" lvl="3" marL="1828800" algn="l">
              <a:lnSpc>
                <a:spcPct val="100000"/>
              </a:lnSpc>
              <a:spcBef>
                <a:spcPts val="600"/>
              </a:spcBef>
              <a:spcAft>
                <a:spcPts val="0"/>
              </a:spcAft>
              <a:buSzPts val="180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troductions Slide">
  <p:cSld name="1_Introductions Slide">
    <p:bg>
      <p:bgPr>
        <a:solidFill>
          <a:schemeClr val="lt1"/>
        </a:solidFill>
      </p:bgPr>
    </p:bg>
    <p:spTree>
      <p:nvGrpSpPr>
        <p:cNvPr id="81" name="Shape 81"/>
        <p:cNvGrpSpPr/>
        <p:nvPr/>
      </p:nvGrpSpPr>
      <p:grpSpPr>
        <a:xfrm>
          <a:off x="0" y="0"/>
          <a:ext cx="0" cy="0"/>
          <a:chOff x="0" y="0"/>
          <a:chExt cx="0" cy="0"/>
        </a:xfrm>
      </p:grpSpPr>
      <p:pic>
        <p:nvPicPr>
          <p:cNvPr descr="A picture containing graphical user interface&#10;&#10;Description automatically generated" id="82" name="Google Shape;82;p61"/>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83" name="Google Shape;83;p61"/>
          <p:cNvSpPr txBox="1"/>
          <p:nvPr>
            <p:ph idx="1" type="body"/>
          </p:nvPr>
        </p:nvSpPr>
        <p:spPr>
          <a:xfrm>
            <a:off x="1600307" y="3333750"/>
            <a:ext cx="1618500" cy="2271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SzPts val="1100"/>
              <a:buNone/>
              <a:defRPr b="1" i="0" sz="1100" cap="none">
                <a:solidFill>
                  <a:srgbClr val="154F85"/>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4" name="Google Shape;84;p61"/>
          <p:cNvSpPr txBox="1"/>
          <p:nvPr>
            <p:ph idx="2" type="body"/>
          </p:nvPr>
        </p:nvSpPr>
        <p:spPr>
          <a:xfrm>
            <a:off x="1600200" y="3559721"/>
            <a:ext cx="1618500" cy="2271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SzPts val="1100"/>
              <a:buNone/>
              <a:defRPr b="0" i="0" sz="1100" cap="none">
                <a:solidFill>
                  <a:srgbClr val="656565"/>
                </a:solidFill>
                <a:latin typeface="Proxima Nova"/>
                <a:ea typeface="Proxima Nova"/>
                <a:cs typeface="Proxima Nova"/>
                <a:sym typeface="Proxima Nov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61"/>
          <p:cNvSpPr txBox="1"/>
          <p:nvPr>
            <p:ph idx="3" type="body"/>
          </p:nvPr>
        </p:nvSpPr>
        <p:spPr>
          <a:xfrm>
            <a:off x="3357994" y="3333750"/>
            <a:ext cx="1618500" cy="2271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SzPts val="1100"/>
              <a:buNone/>
              <a:defRPr b="1" i="0" sz="1100" cap="none">
                <a:solidFill>
                  <a:srgbClr val="154F85"/>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61"/>
          <p:cNvSpPr txBox="1"/>
          <p:nvPr>
            <p:ph idx="4" type="body"/>
          </p:nvPr>
        </p:nvSpPr>
        <p:spPr>
          <a:xfrm>
            <a:off x="3357887" y="3559721"/>
            <a:ext cx="1618500" cy="2271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SzPts val="1100"/>
              <a:buNone/>
              <a:defRPr b="0" i="0" sz="1100" cap="none">
                <a:solidFill>
                  <a:srgbClr val="656565"/>
                </a:solidFill>
                <a:latin typeface="Proxima Nova"/>
                <a:ea typeface="Proxima Nova"/>
                <a:cs typeface="Proxima Nova"/>
                <a:sym typeface="Proxima Nov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61"/>
          <p:cNvSpPr/>
          <p:nvPr>
            <p:ph idx="5" type="pic"/>
          </p:nvPr>
        </p:nvSpPr>
        <p:spPr>
          <a:xfrm>
            <a:off x="3357863" y="1580392"/>
            <a:ext cx="1618500" cy="1618500"/>
          </a:xfrm>
          <a:prstGeom prst="rect">
            <a:avLst/>
          </a:prstGeom>
          <a:noFill/>
          <a:ln>
            <a:noFill/>
          </a:ln>
        </p:spPr>
      </p:sp>
      <p:sp>
        <p:nvSpPr>
          <p:cNvPr id="88" name="Google Shape;88;p61"/>
          <p:cNvSpPr txBox="1"/>
          <p:nvPr>
            <p:ph idx="6" type="body"/>
          </p:nvPr>
        </p:nvSpPr>
        <p:spPr>
          <a:xfrm>
            <a:off x="5115920" y="3333750"/>
            <a:ext cx="1618500" cy="2271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SzPts val="1100"/>
              <a:buNone/>
              <a:defRPr b="1" i="0" sz="1100" cap="none">
                <a:solidFill>
                  <a:srgbClr val="154F85"/>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61"/>
          <p:cNvSpPr txBox="1"/>
          <p:nvPr>
            <p:ph idx="7" type="body"/>
          </p:nvPr>
        </p:nvSpPr>
        <p:spPr>
          <a:xfrm>
            <a:off x="5115813" y="3559721"/>
            <a:ext cx="1618500" cy="2271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SzPts val="1100"/>
              <a:buNone/>
              <a:defRPr b="0" i="0" sz="1100" cap="none">
                <a:solidFill>
                  <a:srgbClr val="656565"/>
                </a:solidFill>
                <a:latin typeface="Proxima Nova"/>
                <a:ea typeface="Proxima Nova"/>
                <a:cs typeface="Proxima Nova"/>
                <a:sym typeface="Proxima Nov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0" name="Google Shape;90;p61"/>
          <p:cNvSpPr txBox="1"/>
          <p:nvPr>
            <p:ph idx="8" type="body"/>
          </p:nvPr>
        </p:nvSpPr>
        <p:spPr>
          <a:xfrm>
            <a:off x="6865773" y="3333750"/>
            <a:ext cx="1618500" cy="2271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SzPts val="1100"/>
              <a:buNone/>
              <a:defRPr b="1" i="0" sz="1100" cap="none">
                <a:solidFill>
                  <a:srgbClr val="154F85"/>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61"/>
          <p:cNvSpPr txBox="1"/>
          <p:nvPr>
            <p:ph idx="9" type="body"/>
          </p:nvPr>
        </p:nvSpPr>
        <p:spPr>
          <a:xfrm>
            <a:off x="6865666" y="3559721"/>
            <a:ext cx="1618500" cy="2271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600"/>
              </a:spcBef>
              <a:spcAft>
                <a:spcPts val="0"/>
              </a:spcAft>
              <a:buSzPts val="1100"/>
              <a:buNone/>
              <a:defRPr b="0" i="0" sz="1100" cap="none">
                <a:solidFill>
                  <a:srgbClr val="656565"/>
                </a:solidFill>
                <a:latin typeface="Proxima Nova"/>
                <a:ea typeface="Proxima Nova"/>
                <a:cs typeface="Proxima Nova"/>
                <a:sym typeface="Proxima Nov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61"/>
          <p:cNvSpPr/>
          <p:nvPr>
            <p:ph idx="13" type="pic"/>
          </p:nvPr>
        </p:nvSpPr>
        <p:spPr>
          <a:xfrm>
            <a:off x="1600200" y="1581150"/>
            <a:ext cx="1618500" cy="1617600"/>
          </a:xfrm>
          <a:prstGeom prst="rect">
            <a:avLst/>
          </a:prstGeom>
          <a:noFill/>
          <a:ln>
            <a:noFill/>
          </a:ln>
        </p:spPr>
      </p:sp>
      <p:sp>
        <p:nvSpPr>
          <p:cNvPr id="93" name="Google Shape;93;p61"/>
          <p:cNvSpPr/>
          <p:nvPr>
            <p:ph idx="14" type="pic"/>
          </p:nvPr>
        </p:nvSpPr>
        <p:spPr>
          <a:xfrm>
            <a:off x="5107807" y="1580392"/>
            <a:ext cx="1618500" cy="1618500"/>
          </a:xfrm>
          <a:prstGeom prst="rect">
            <a:avLst/>
          </a:prstGeom>
          <a:noFill/>
          <a:ln>
            <a:noFill/>
          </a:ln>
        </p:spPr>
      </p:sp>
      <p:sp>
        <p:nvSpPr>
          <p:cNvPr id="94" name="Google Shape;94;p61"/>
          <p:cNvSpPr/>
          <p:nvPr>
            <p:ph idx="15" type="pic"/>
          </p:nvPr>
        </p:nvSpPr>
        <p:spPr>
          <a:xfrm>
            <a:off x="6859366" y="1580392"/>
            <a:ext cx="1618500" cy="1618500"/>
          </a:xfrm>
          <a:prstGeom prst="rect">
            <a:avLst/>
          </a:prstGeom>
          <a:noFill/>
          <a:ln>
            <a:noFill/>
          </a:ln>
        </p:spPr>
      </p:sp>
      <p:sp>
        <p:nvSpPr>
          <p:cNvPr id="95" name="Google Shape;95;p61"/>
          <p:cNvSpPr txBox="1"/>
          <p:nvPr>
            <p:ph type="title"/>
          </p:nvPr>
        </p:nvSpPr>
        <p:spPr>
          <a:xfrm>
            <a:off x="1600200" y="457200"/>
            <a:ext cx="6915300" cy="432000"/>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chemeClr val="dk1"/>
              </a:buClr>
              <a:buSzPts val="2400"/>
              <a:buFont typeface="Proxima Nova Semibold"/>
              <a:buNone/>
              <a:defRPr b="1" i="0" sz="2400" cap="none">
                <a:solidFill>
                  <a:schemeClr val="dk1"/>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ogo Slide">
  <p:cSld name="1_Logo Slide">
    <p:bg>
      <p:bgPr>
        <a:solidFill>
          <a:schemeClr val="lt1"/>
        </a:solidFill>
      </p:bgPr>
    </p:bg>
    <p:spTree>
      <p:nvGrpSpPr>
        <p:cNvPr id="96" name="Shape 96"/>
        <p:cNvGrpSpPr/>
        <p:nvPr/>
      </p:nvGrpSpPr>
      <p:grpSpPr>
        <a:xfrm>
          <a:off x="0" y="0"/>
          <a:ext cx="0" cy="0"/>
          <a:chOff x="0" y="0"/>
          <a:chExt cx="0" cy="0"/>
        </a:xfrm>
      </p:grpSpPr>
      <p:pic>
        <p:nvPicPr>
          <p:cNvPr descr="A picture containing graphical user interface&#10;&#10;Description automatically generated" id="97" name="Google Shape;97;p62"/>
          <p:cNvPicPr preferRelativeResize="0"/>
          <p:nvPr/>
        </p:nvPicPr>
        <p:blipFill rotWithShape="1">
          <a:blip r:embed="rId2">
            <a:alphaModFix/>
          </a:blip>
          <a:srcRect b="0" l="0" r="0" t="0"/>
          <a:stretch/>
        </p:blipFill>
        <p:spPr>
          <a:xfrm>
            <a:off x="2381" y="0"/>
            <a:ext cx="9139238" cy="5143500"/>
          </a:xfrm>
          <a:prstGeom prst="rect">
            <a:avLst/>
          </a:prstGeom>
          <a:noFill/>
          <a:ln>
            <a:noFill/>
          </a:ln>
        </p:spPr>
      </p:pic>
      <p:pic>
        <p:nvPicPr>
          <p:cNvPr id="98" name="Google Shape;98;p62"/>
          <p:cNvPicPr preferRelativeResize="0"/>
          <p:nvPr/>
        </p:nvPicPr>
        <p:blipFill rotWithShape="1">
          <a:blip r:embed="rId3">
            <a:alphaModFix/>
          </a:blip>
          <a:srcRect b="0" l="0" r="0" t="0"/>
          <a:stretch/>
        </p:blipFill>
        <p:spPr>
          <a:xfrm>
            <a:off x="4857750" y="2474850"/>
            <a:ext cx="266700" cy="266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ogo Slide">
  <p:cSld name="1_Logo Slide 2">
    <p:bg>
      <p:bgPr>
        <a:blipFill>
          <a:blip r:embed="rId2">
            <a:alphaModFix/>
          </a:blip>
          <a:stretch>
            <a:fillRect/>
          </a:stretch>
        </a:blipFill>
      </p:bgPr>
    </p:bg>
    <p:spTree>
      <p:nvGrpSpPr>
        <p:cNvPr id="99" name="Shape 99"/>
        <p:cNvGrpSpPr/>
        <p:nvPr/>
      </p:nvGrpSpPr>
      <p:grpSpPr>
        <a:xfrm>
          <a:off x="0" y="0"/>
          <a:ext cx="0" cy="0"/>
          <a:chOff x="0" y="0"/>
          <a:chExt cx="0" cy="0"/>
        </a:xfrm>
      </p:grpSpPr>
      <p:pic>
        <p:nvPicPr>
          <p:cNvPr id="100" name="Google Shape;100;p63"/>
          <p:cNvPicPr preferRelativeResize="0"/>
          <p:nvPr/>
        </p:nvPicPr>
        <p:blipFill rotWithShape="1">
          <a:blip r:embed="rId3">
            <a:alphaModFix/>
          </a:blip>
          <a:srcRect b="0" l="0" r="0" t="0"/>
          <a:stretch/>
        </p:blipFill>
        <p:spPr>
          <a:xfrm>
            <a:off x="4857750" y="2474850"/>
            <a:ext cx="266700" cy="266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Logo Slide">
  <p:cSld name="2_Logo Slide">
    <p:bg>
      <p:bgPr>
        <a:solidFill>
          <a:schemeClr val="lt1"/>
        </a:solidFill>
      </p:bgPr>
    </p:bg>
    <p:spTree>
      <p:nvGrpSpPr>
        <p:cNvPr id="101" name="Shape 101"/>
        <p:cNvGrpSpPr/>
        <p:nvPr/>
      </p:nvGrpSpPr>
      <p:grpSpPr>
        <a:xfrm>
          <a:off x="0" y="0"/>
          <a:ext cx="0" cy="0"/>
          <a:chOff x="0" y="0"/>
          <a:chExt cx="0" cy="0"/>
        </a:xfrm>
      </p:grpSpPr>
      <p:pic>
        <p:nvPicPr>
          <p:cNvPr id="102" name="Google Shape;102;p64"/>
          <p:cNvPicPr preferRelativeResize="0"/>
          <p:nvPr/>
        </p:nvPicPr>
        <p:blipFill rotWithShape="1">
          <a:blip r:embed="rId2">
            <a:alphaModFix/>
          </a:blip>
          <a:srcRect b="0" l="0" r="0" t="0"/>
          <a:stretch/>
        </p:blipFill>
        <p:spPr>
          <a:xfrm>
            <a:off x="4857750" y="2474850"/>
            <a:ext cx="266700" cy="266700"/>
          </a:xfrm>
          <a:prstGeom prst="rect">
            <a:avLst/>
          </a:prstGeom>
          <a:noFill/>
          <a:ln>
            <a:noFill/>
          </a:ln>
        </p:spPr>
      </p:pic>
      <p:pic>
        <p:nvPicPr>
          <p:cNvPr descr="Logo, company name&#10;&#10;Description automatically generated" id="103" name="Google Shape;103;p64"/>
          <p:cNvPicPr preferRelativeResize="0"/>
          <p:nvPr/>
        </p:nvPicPr>
        <p:blipFill rotWithShape="1">
          <a:blip r:embed="rId3">
            <a:alphaModFix/>
          </a:blip>
          <a:srcRect b="0" l="0" r="0" t="0"/>
          <a:stretch/>
        </p:blipFill>
        <p:spPr>
          <a:xfrm>
            <a:off x="2381" y="0"/>
            <a:ext cx="9139238" cy="5143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nd Text">
  <p:cSld name="Photo and Text">
    <p:bg>
      <p:bgPr>
        <a:solidFill>
          <a:schemeClr val="lt1"/>
        </a:solidFill>
      </p:bgPr>
    </p:bg>
    <p:spTree>
      <p:nvGrpSpPr>
        <p:cNvPr id="104" name="Shape 104"/>
        <p:cNvGrpSpPr/>
        <p:nvPr/>
      </p:nvGrpSpPr>
      <p:grpSpPr>
        <a:xfrm>
          <a:off x="0" y="0"/>
          <a:ext cx="0" cy="0"/>
          <a:chOff x="0" y="0"/>
          <a:chExt cx="0" cy="0"/>
        </a:xfrm>
      </p:grpSpPr>
      <p:pic>
        <p:nvPicPr>
          <p:cNvPr descr="Graphical user interface&#10;&#10;Description automatically generated with low confidence" id="105" name="Google Shape;105;p65"/>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106" name="Google Shape;106;p65"/>
          <p:cNvSpPr/>
          <p:nvPr>
            <p:ph idx="2" type="pic"/>
          </p:nvPr>
        </p:nvSpPr>
        <p:spPr>
          <a:xfrm>
            <a:off x="-304800" y="0"/>
            <a:ext cx="5105401" cy="5148072"/>
          </a:xfrm>
          <a:prstGeom prst="rect">
            <a:avLst/>
          </a:prstGeom>
          <a:noFill/>
          <a:ln>
            <a:noFill/>
          </a:ln>
        </p:spPr>
      </p:sp>
      <p:sp>
        <p:nvSpPr>
          <p:cNvPr id="107" name="Google Shape;107;p65"/>
          <p:cNvSpPr txBox="1"/>
          <p:nvPr>
            <p:ph type="title"/>
          </p:nvPr>
        </p:nvSpPr>
        <p:spPr>
          <a:xfrm>
            <a:off x="5486400" y="514350"/>
            <a:ext cx="3429000" cy="764400"/>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chemeClr val="dk1"/>
              </a:buClr>
              <a:buSzPts val="2400"/>
              <a:buFont typeface="Proxima Nova Semibold"/>
              <a:buNone/>
              <a:defRPr b="1" i="0" sz="2400" cap="none">
                <a:solidFill>
                  <a:schemeClr val="dk1"/>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65"/>
          <p:cNvSpPr txBox="1"/>
          <p:nvPr>
            <p:ph idx="1" type="body"/>
          </p:nvPr>
        </p:nvSpPr>
        <p:spPr>
          <a:xfrm>
            <a:off x="5486400" y="1352550"/>
            <a:ext cx="3429000" cy="3124200"/>
          </a:xfrm>
          <a:prstGeom prst="rect">
            <a:avLst/>
          </a:prstGeom>
          <a:noFill/>
          <a:ln>
            <a:noFill/>
          </a:ln>
        </p:spPr>
        <p:txBody>
          <a:bodyPr anchorCtr="0" anchor="t" bIns="45700" lIns="91425" spcFirstLastPara="1" rIns="91425" wrap="square" tIns="45700">
            <a:sp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372">
          <p15:clr>
            <a:srgbClr val="FBAE40"/>
          </p15:clr>
        </p15:guide>
        <p15:guide id="2" pos="3456">
          <p15:clr>
            <a:srgbClr val="FBAE40"/>
          </p15:clr>
        </p15:guide>
        <p15:guide id="3" pos="3216">
          <p15:clr>
            <a:srgbClr val="FBAE40"/>
          </p15:clr>
        </p15:guide>
        <p15:guide id="4" pos="33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and Text">
  <p:cSld name="1_Photo and Text">
    <p:bg>
      <p:bgPr>
        <a:solidFill>
          <a:schemeClr val="lt1"/>
        </a:solidFill>
      </p:bgPr>
    </p:bg>
    <p:spTree>
      <p:nvGrpSpPr>
        <p:cNvPr id="109" name="Shape 109"/>
        <p:cNvGrpSpPr/>
        <p:nvPr/>
      </p:nvGrpSpPr>
      <p:grpSpPr>
        <a:xfrm>
          <a:off x="0" y="0"/>
          <a:ext cx="0" cy="0"/>
          <a:chOff x="0" y="0"/>
          <a:chExt cx="0" cy="0"/>
        </a:xfrm>
      </p:grpSpPr>
      <p:pic>
        <p:nvPicPr>
          <p:cNvPr descr="Graphical user interface, application, Word&#10;&#10;Description automatically generated" id="110" name="Google Shape;110;p66"/>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111" name="Google Shape;111;p66"/>
          <p:cNvSpPr/>
          <p:nvPr>
            <p:ph idx="2" type="pic"/>
          </p:nvPr>
        </p:nvSpPr>
        <p:spPr>
          <a:xfrm>
            <a:off x="-304800" y="0"/>
            <a:ext cx="5105401" cy="5148072"/>
          </a:xfrm>
          <a:prstGeom prst="rect">
            <a:avLst/>
          </a:prstGeom>
          <a:noFill/>
          <a:ln>
            <a:noFill/>
          </a:ln>
        </p:spPr>
      </p:sp>
      <p:sp>
        <p:nvSpPr>
          <p:cNvPr id="112" name="Google Shape;112;p66"/>
          <p:cNvSpPr txBox="1"/>
          <p:nvPr>
            <p:ph type="title"/>
          </p:nvPr>
        </p:nvSpPr>
        <p:spPr>
          <a:xfrm>
            <a:off x="5486400" y="514350"/>
            <a:ext cx="3429000" cy="764400"/>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chemeClr val="dk1"/>
              </a:buClr>
              <a:buSzPts val="2400"/>
              <a:buFont typeface="Proxima Nova Semibold"/>
              <a:buNone/>
              <a:defRPr b="1" i="0" sz="2400" cap="none">
                <a:solidFill>
                  <a:schemeClr val="dk1"/>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66"/>
          <p:cNvSpPr txBox="1"/>
          <p:nvPr>
            <p:ph idx="1" type="body"/>
          </p:nvPr>
        </p:nvSpPr>
        <p:spPr>
          <a:xfrm>
            <a:off x="5486400" y="1352550"/>
            <a:ext cx="3429000" cy="3124200"/>
          </a:xfrm>
          <a:prstGeom prst="rect">
            <a:avLst/>
          </a:prstGeom>
          <a:noFill/>
          <a:ln>
            <a:noFill/>
          </a:ln>
        </p:spPr>
        <p:txBody>
          <a:bodyPr anchorCtr="0" anchor="t" bIns="45700" lIns="91425" spcFirstLastPara="1" rIns="91425" wrap="square" tIns="45700">
            <a:sp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372">
          <p15:clr>
            <a:srgbClr val="FBAE40"/>
          </p15:clr>
        </p15:guide>
        <p15:guide id="2" pos="3456">
          <p15:clr>
            <a:srgbClr val="FBAE40"/>
          </p15:clr>
        </p15:guide>
        <p15:guide id="3" pos="3216">
          <p15:clr>
            <a:srgbClr val="FBAE40"/>
          </p15:clr>
        </p15:guide>
        <p15:guide id="4" pos="331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Bleed Photo">
  <p:cSld name="Full Bleed Photo">
    <p:spTree>
      <p:nvGrpSpPr>
        <p:cNvPr id="114" name="Shape 114"/>
        <p:cNvGrpSpPr/>
        <p:nvPr/>
      </p:nvGrpSpPr>
      <p:grpSpPr>
        <a:xfrm>
          <a:off x="0" y="0"/>
          <a:ext cx="0" cy="0"/>
          <a:chOff x="0" y="0"/>
          <a:chExt cx="0" cy="0"/>
        </a:xfrm>
      </p:grpSpPr>
      <p:sp>
        <p:nvSpPr>
          <p:cNvPr id="115" name="Google Shape;115;p67"/>
          <p:cNvSpPr/>
          <p:nvPr>
            <p:ph idx="2" type="pic"/>
          </p:nvPr>
        </p:nvSpPr>
        <p:spPr>
          <a:xfrm>
            <a:off x="0" y="0"/>
            <a:ext cx="9144000" cy="5143500"/>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ore Transition Slide">
  <p:cSld name="3_More Transition Slide">
    <p:bg>
      <p:bgPr>
        <a:blipFill>
          <a:blip r:embed="rId2">
            <a:alphaModFix/>
          </a:blip>
          <a:stretch>
            <a:fillRect/>
          </a:stretch>
        </a:blipFill>
      </p:bgPr>
    </p:bg>
    <p:spTree>
      <p:nvGrpSpPr>
        <p:cNvPr id="116" name="Shape 116"/>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bg>
      <p:bgPr>
        <a:blipFill>
          <a:blip r:embed="rId2">
            <a:alphaModFix/>
          </a:blip>
          <a:stretch>
            <a:fillRect/>
          </a:stretch>
        </a:blipFill>
      </p:bgPr>
    </p:bg>
    <p:spTree>
      <p:nvGrpSpPr>
        <p:cNvPr id="117" name="Shape 117"/>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7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120" name="Google Shape;120;p7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chemeClr val="dk1"/>
              </a:buClr>
              <a:buSzPts val="1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p:txBody>
      </p:sp>
      <p:sp>
        <p:nvSpPr>
          <p:cNvPr id="121" name="Google Shape;121;p7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 name="Shape 16"/>
        <p:cNvGrpSpPr/>
        <p:nvPr/>
      </p:nvGrpSpPr>
      <p:grpSpPr>
        <a:xfrm>
          <a:off x="0" y="0"/>
          <a:ext cx="0" cy="0"/>
          <a:chOff x="0" y="0"/>
          <a:chExt cx="0" cy="0"/>
        </a:xfrm>
      </p:grpSpPr>
      <p:sp>
        <p:nvSpPr>
          <p:cNvPr id="17" name="Google Shape;17;g20fc5f56b31_1_290"/>
          <p:cNvSpPr txBox="1"/>
          <p:nvPr>
            <p:ph type="title"/>
          </p:nvPr>
        </p:nvSpPr>
        <p:spPr>
          <a:xfrm>
            <a:off x="369689" y="0"/>
            <a:ext cx="84045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 name="Google Shape;18;g20fc5f56b31_1_290"/>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 name="Google Shape;19;g20fc5f56b31_1_290"/>
          <p:cNvSpPr txBox="1"/>
          <p:nvPr>
            <p:ph idx="1" type="body"/>
          </p:nvPr>
        </p:nvSpPr>
        <p:spPr>
          <a:xfrm>
            <a:off x="969169" y="914400"/>
            <a:ext cx="2262300" cy="10884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solidFill>
                  <a:srgbClr val="595959"/>
                </a:solidFill>
              </a:defRPr>
            </a:lvl4pPr>
            <a:lvl5pPr indent="-317500" lvl="4" marL="2286000" algn="l">
              <a:lnSpc>
                <a:spcPct val="90000"/>
              </a:lnSpc>
              <a:spcBef>
                <a:spcPts val="400"/>
              </a:spcBef>
              <a:spcAft>
                <a:spcPts val="0"/>
              </a:spcAft>
              <a:buSzPts val="1400"/>
              <a:buChar char="•"/>
              <a:defRPr>
                <a:solidFill>
                  <a:srgbClr val="595959"/>
                </a:solidFill>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2" name="Shape 122"/>
        <p:cNvGrpSpPr/>
        <p:nvPr/>
      </p:nvGrpSpPr>
      <p:grpSpPr>
        <a:xfrm>
          <a:off x="0" y="0"/>
          <a:ext cx="0" cy="0"/>
          <a:chOff x="0" y="0"/>
          <a:chExt cx="0" cy="0"/>
        </a:xfrm>
      </p:grpSpPr>
      <p:sp>
        <p:nvSpPr>
          <p:cNvPr id="123" name="Google Shape;123;g20fc5f56b31_0_23"/>
          <p:cNvSpPr txBox="1"/>
          <p:nvPr>
            <p:ph type="title"/>
          </p:nvPr>
        </p:nvSpPr>
        <p:spPr>
          <a:xfrm>
            <a:off x="369689" y="0"/>
            <a:ext cx="84045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g20fc5f56b31_0_23"/>
          <p:cNvSpPr txBox="1"/>
          <p:nvPr>
            <p:ph idx="1" type="body"/>
          </p:nvPr>
        </p:nvSpPr>
        <p:spPr>
          <a:xfrm>
            <a:off x="369689" y="1594070"/>
            <a:ext cx="8404500" cy="3088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3A3838"/>
              </a:buClr>
              <a:buSzPts val="1400"/>
              <a:buChar char="•"/>
              <a:defRPr/>
            </a:lvl1pPr>
            <a:lvl2pPr indent="-317500" lvl="1" marL="914400" algn="l">
              <a:lnSpc>
                <a:spcPct val="90000"/>
              </a:lnSpc>
              <a:spcBef>
                <a:spcPts val="400"/>
              </a:spcBef>
              <a:spcAft>
                <a:spcPts val="0"/>
              </a:spcAft>
              <a:buClr>
                <a:srgbClr val="3A3838"/>
              </a:buClr>
              <a:buSzPts val="1400"/>
              <a:buChar char="•"/>
              <a:defRPr/>
            </a:lvl2pPr>
            <a:lvl3pPr indent="-317500" lvl="2" marL="1371600" algn="l">
              <a:lnSpc>
                <a:spcPct val="90000"/>
              </a:lnSpc>
              <a:spcBef>
                <a:spcPts val="400"/>
              </a:spcBef>
              <a:spcAft>
                <a:spcPts val="0"/>
              </a:spcAft>
              <a:buClr>
                <a:srgbClr val="3A3838"/>
              </a:buClr>
              <a:buSzPts val="1400"/>
              <a:buChar char="•"/>
              <a:defRPr/>
            </a:lvl3pPr>
            <a:lvl4pPr indent="-317500" lvl="3" marL="1828800" algn="l">
              <a:lnSpc>
                <a:spcPct val="90000"/>
              </a:lnSpc>
              <a:spcBef>
                <a:spcPts val="400"/>
              </a:spcBef>
              <a:spcAft>
                <a:spcPts val="0"/>
              </a:spcAft>
              <a:buClr>
                <a:srgbClr val="3A3838"/>
              </a:buClr>
              <a:buSzPts val="1400"/>
              <a:buChar char="•"/>
              <a:defRPr/>
            </a:lvl4pPr>
            <a:lvl5pPr indent="-317500" lvl="4" marL="2286000" algn="l">
              <a:lnSpc>
                <a:spcPct val="90000"/>
              </a:lnSpc>
              <a:spcBef>
                <a:spcPts val="400"/>
              </a:spcBef>
              <a:spcAft>
                <a:spcPts val="0"/>
              </a:spcAft>
              <a:buClr>
                <a:srgbClr val="3A3838"/>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g20fc5f56b31_1_151"/>
          <p:cNvSpPr txBox="1"/>
          <p:nvPr>
            <p:ph type="title"/>
          </p:nvPr>
        </p:nvSpPr>
        <p:spPr>
          <a:xfrm>
            <a:off x="311700" y="445025"/>
            <a:ext cx="8520600" cy="572700"/>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20fc5f56b31_1_1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8" name="Shape 128"/>
        <p:cNvGrpSpPr/>
        <p:nvPr/>
      </p:nvGrpSpPr>
      <p:grpSpPr>
        <a:xfrm>
          <a:off x="0" y="0"/>
          <a:ext cx="0" cy="0"/>
          <a:chOff x="0" y="0"/>
          <a:chExt cx="0" cy="0"/>
        </a:xfrm>
      </p:grpSpPr>
      <p:sp>
        <p:nvSpPr>
          <p:cNvPr id="129" name="Google Shape;129;g20fc5f56b31_1_441"/>
          <p:cNvSpPr txBox="1"/>
          <p:nvPr>
            <p:ph type="title"/>
          </p:nvPr>
        </p:nvSpPr>
        <p:spPr>
          <a:xfrm>
            <a:off x="369689" y="0"/>
            <a:ext cx="84045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0" name="Google Shape;130;g20fc5f56b31_1_441"/>
          <p:cNvSpPr txBox="1"/>
          <p:nvPr>
            <p:ph idx="1" type="body"/>
          </p:nvPr>
        </p:nvSpPr>
        <p:spPr>
          <a:xfrm>
            <a:off x="369689" y="1594072"/>
            <a:ext cx="4000500" cy="325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3A3838"/>
              </a:buClr>
              <a:buSzPts val="1400"/>
              <a:buChar char="•"/>
              <a:defRPr/>
            </a:lvl1pPr>
            <a:lvl2pPr indent="-317500" lvl="1" marL="914400" algn="l">
              <a:lnSpc>
                <a:spcPct val="90000"/>
              </a:lnSpc>
              <a:spcBef>
                <a:spcPts val="400"/>
              </a:spcBef>
              <a:spcAft>
                <a:spcPts val="0"/>
              </a:spcAft>
              <a:buClr>
                <a:srgbClr val="3A3838"/>
              </a:buClr>
              <a:buSzPts val="1400"/>
              <a:buChar char="•"/>
              <a:defRPr/>
            </a:lvl2pPr>
            <a:lvl3pPr indent="-317500" lvl="2" marL="1371600" algn="l">
              <a:lnSpc>
                <a:spcPct val="90000"/>
              </a:lnSpc>
              <a:spcBef>
                <a:spcPts val="400"/>
              </a:spcBef>
              <a:spcAft>
                <a:spcPts val="0"/>
              </a:spcAft>
              <a:buClr>
                <a:srgbClr val="3A3838"/>
              </a:buClr>
              <a:buSzPts val="1400"/>
              <a:buChar char="•"/>
              <a:defRPr/>
            </a:lvl3pPr>
            <a:lvl4pPr indent="-317500" lvl="3" marL="1828800" algn="l">
              <a:lnSpc>
                <a:spcPct val="90000"/>
              </a:lnSpc>
              <a:spcBef>
                <a:spcPts val="400"/>
              </a:spcBef>
              <a:spcAft>
                <a:spcPts val="0"/>
              </a:spcAft>
              <a:buClr>
                <a:srgbClr val="3A3838"/>
              </a:buClr>
              <a:buSzPts val="1400"/>
              <a:buChar char="•"/>
              <a:defRPr/>
            </a:lvl4pPr>
            <a:lvl5pPr indent="-317500" lvl="4" marL="2286000" algn="l">
              <a:lnSpc>
                <a:spcPct val="90000"/>
              </a:lnSpc>
              <a:spcBef>
                <a:spcPts val="400"/>
              </a:spcBef>
              <a:spcAft>
                <a:spcPts val="0"/>
              </a:spcAft>
              <a:buClr>
                <a:srgbClr val="3A3838"/>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 name="Google Shape;131;g20fc5f56b31_1_441"/>
          <p:cNvSpPr txBox="1"/>
          <p:nvPr>
            <p:ph idx="2" type="body"/>
          </p:nvPr>
        </p:nvSpPr>
        <p:spPr>
          <a:xfrm>
            <a:off x="4773811" y="1594072"/>
            <a:ext cx="4000500" cy="3259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3A3838"/>
              </a:buClr>
              <a:buSzPts val="1400"/>
              <a:buChar char="•"/>
              <a:defRPr/>
            </a:lvl1pPr>
            <a:lvl2pPr indent="-317500" lvl="1" marL="914400" algn="l">
              <a:lnSpc>
                <a:spcPct val="90000"/>
              </a:lnSpc>
              <a:spcBef>
                <a:spcPts val="400"/>
              </a:spcBef>
              <a:spcAft>
                <a:spcPts val="0"/>
              </a:spcAft>
              <a:buClr>
                <a:srgbClr val="3A3838"/>
              </a:buClr>
              <a:buSzPts val="1400"/>
              <a:buChar char="•"/>
              <a:defRPr/>
            </a:lvl2pPr>
            <a:lvl3pPr indent="-317500" lvl="2" marL="1371600" algn="l">
              <a:lnSpc>
                <a:spcPct val="90000"/>
              </a:lnSpc>
              <a:spcBef>
                <a:spcPts val="400"/>
              </a:spcBef>
              <a:spcAft>
                <a:spcPts val="0"/>
              </a:spcAft>
              <a:buClr>
                <a:srgbClr val="3A3838"/>
              </a:buClr>
              <a:buSzPts val="1400"/>
              <a:buChar char="•"/>
              <a:defRPr/>
            </a:lvl3pPr>
            <a:lvl4pPr indent="-317500" lvl="3" marL="1828800" algn="l">
              <a:lnSpc>
                <a:spcPct val="90000"/>
              </a:lnSpc>
              <a:spcBef>
                <a:spcPts val="400"/>
              </a:spcBef>
              <a:spcAft>
                <a:spcPts val="0"/>
              </a:spcAft>
              <a:buClr>
                <a:srgbClr val="3A3838"/>
              </a:buClr>
              <a:buSzPts val="1400"/>
              <a:buChar char="•"/>
              <a:defRPr/>
            </a:lvl4pPr>
            <a:lvl5pPr indent="-317500" lvl="4" marL="2286000" algn="l">
              <a:lnSpc>
                <a:spcPct val="90000"/>
              </a:lnSpc>
              <a:spcBef>
                <a:spcPts val="400"/>
              </a:spcBef>
              <a:spcAft>
                <a:spcPts val="0"/>
              </a:spcAft>
              <a:buClr>
                <a:srgbClr val="3A3838"/>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1"/>
          <p:cNvSpPr txBox="1"/>
          <p:nvPr>
            <p:ph idx="1" type="body"/>
          </p:nvPr>
        </p:nvSpPr>
        <p:spPr>
          <a:xfrm>
            <a:off x="1524000" y="3943350"/>
            <a:ext cx="7315200" cy="744300"/>
          </a:xfrm>
          <a:prstGeom prst="rect">
            <a:avLst/>
          </a:prstGeom>
          <a:noFill/>
          <a:ln>
            <a:noFill/>
          </a:ln>
        </p:spPr>
        <p:txBody>
          <a:bodyPr anchorCtr="0" anchor="t" bIns="45700" lIns="91425" spcFirstLastPara="1" rIns="91425" wrap="square" tIns="45700">
            <a:spAutoFit/>
          </a:bodyPr>
          <a:lstStyle>
            <a:lvl1pPr indent="-228600" lvl="0" marL="457200" algn="l">
              <a:lnSpc>
                <a:spcPct val="101250"/>
              </a:lnSpc>
              <a:spcBef>
                <a:spcPts val="600"/>
              </a:spcBef>
              <a:spcAft>
                <a:spcPts val="0"/>
              </a:spcAft>
              <a:buSzPts val="4800"/>
              <a:buNone/>
              <a:defRPr b="1" i="0" sz="4800">
                <a:solidFill>
                  <a:schemeClr val="lt1"/>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756">
          <p15:clr>
            <a:srgbClr val="FBAE40"/>
          </p15:clr>
        </p15:guide>
        <p15:guide id="2" pos="10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3"/>
          <p:cNvSpPr txBox="1"/>
          <p:nvPr>
            <p:ph idx="1" type="body"/>
          </p:nvPr>
        </p:nvSpPr>
        <p:spPr>
          <a:xfrm>
            <a:off x="1524000" y="3943350"/>
            <a:ext cx="7315200" cy="744300"/>
          </a:xfrm>
          <a:prstGeom prst="rect">
            <a:avLst/>
          </a:prstGeom>
          <a:noFill/>
          <a:ln>
            <a:noFill/>
          </a:ln>
        </p:spPr>
        <p:txBody>
          <a:bodyPr anchorCtr="0" anchor="t" bIns="45700" lIns="91425" spcFirstLastPara="1" rIns="91425" wrap="square" tIns="45700">
            <a:spAutoFit/>
          </a:bodyPr>
          <a:lstStyle>
            <a:lvl1pPr indent="-228600" lvl="0" marL="457200" algn="l">
              <a:lnSpc>
                <a:spcPct val="101250"/>
              </a:lnSpc>
              <a:spcBef>
                <a:spcPts val="600"/>
              </a:spcBef>
              <a:spcAft>
                <a:spcPts val="0"/>
              </a:spcAft>
              <a:buSzPts val="4800"/>
              <a:buNone/>
              <a:defRPr b="1" i="0" sz="4800">
                <a:solidFill>
                  <a:schemeClr val="lt1"/>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756">
          <p15:clr>
            <a:srgbClr val="FBAE40"/>
          </p15:clr>
        </p15:guide>
        <p15:guide id="2" pos="10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44"/>
          <p:cNvSpPr txBox="1"/>
          <p:nvPr>
            <p:ph idx="1" type="body"/>
          </p:nvPr>
        </p:nvSpPr>
        <p:spPr>
          <a:xfrm>
            <a:off x="1524000" y="3943350"/>
            <a:ext cx="7315200" cy="744300"/>
          </a:xfrm>
          <a:prstGeom prst="rect">
            <a:avLst/>
          </a:prstGeom>
          <a:noFill/>
          <a:ln>
            <a:noFill/>
          </a:ln>
        </p:spPr>
        <p:txBody>
          <a:bodyPr anchorCtr="0" anchor="t" bIns="45700" lIns="91425" spcFirstLastPara="1" rIns="91425" wrap="square" tIns="45700">
            <a:spAutoFit/>
          </a:bodyPr>
          <a:lstStyle>
            <a:lvl1pPr indent="-228600" lvl="0" marL="457200" algn="l">
              <a:lnSpc>
                <a:spcPct val="101250"/>
              </a:lnSpc>
              <a:spcBef>
                <a:spcPts val="600"/>
              </a:spcBef>
              <a:spcAft>
                <a:spcPts val="0"/>
              </a:spcAft>
              <a:buSzPts val="4800"/>
              <a:buNone/>
              <a:defRPr b="1" i="0" sz="4800">
                <a:solidFill>
                  <a:schemeClr val="lt1"/>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756">
          <p15:clr>
            <a:srgbClr val="FBAE40"/>
          </p15:clr>
        </p15:guide>
        <p15:guide id="2" pos="100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_3_Column">
  <p:cSld name="Summary_3_Column">
    <p:spTree>
      <p:nvGrpSpPr>
        <p:cNvPr id="26" name="Shape 26"/>
        <p:cNvGrpSpPr/>
        <p:nvPr/>
      </p:nvGrpSpPr>
      <p:grpSpPr>
        <a:xfrm>
          <a:off x="0" y="0"/>
          <a:ext cx="0" cy="0"/>
          <a:chOff x="0" y="0"/>
          <a:chExt cx="0" cy="0"/>
        </a:xfrm>
      </p:grpSpPr>
      <p:pic>
        <p:nvPicPr>
          <p:cNvPr id="27" name="Google Shape;27;p47"/>
          <p:cNvPicPr preferRelativeResize="0"/>
          <p:nvPr/>
        </p:nvPicPr>
        <p:blipFill rotWithShape="1">
          <a:blip r:embed="rId2">
            <a:alphaModFix/>
          </a:blip>
          <a:srcRect b="0" l="0" r="0" t="0"/>
          <a:stretch/>
        </p:blipFill>
        <p:spPr>
          <a:xfrm>
            <a:off x="1191" y="0"/>
            <a:ext cx="9142810" cy="5143500"/>
          </a:xfrm>
          <a:prstGeom prst="rect">
            <a:avLst/>
          </a:prstGeom>
          <a:noFill/>
          <a:ln>
            <a:noFill/>
          </a:ln>
        </p:spPr>
      </p:pic>
      <p:sp>
        <p:nvSpPr>
          <p:cNvPr id="28" name="Google Shape;28;p47"/>
          <p:cNvSpPr txBox="1"/>
          <p:nvPr>
            <p:ph idx="12" type="sldNum"/>
          </p:nvPr>
        </p:nvSpPr>
        <p:spPr>
          <a:xfrm>
            <a:off x="6815965" y="4759452"/>
            <a:ext cx="2057400" cy="2739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600"/>
              <a:buFont typeface="Arial"/>
              <a:buNone/>
              <a:defRPr b="1" i="0" sz="6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1" i="0" sz="6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1" i="0" sz="6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1" i="0" sz="6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1" i="0" sz="6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1" i="0" sz="6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1" i="0" sz="6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1" i="0" sz="6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1" i="0" sz="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9" name="Google Shape;29;p47"/>
          <p:cNvSpPr txBox="1"/>
          <p:nvPr>
            <p:ph idx="1" type="body"/>
          </p:nvPr>
        </p:nvSpPr>
        <p:spPr>
          <a:xfrm>
            <a:off x="342854" y="1217496"/>
            <a:ext cx="2742900" cy="296100"/>
          </a:xfrm>
          <a:prstGeom prst="rect">
            <a:avLst/>
          </a:prstGeom>
          <a:noFill/>
          <a:ln>
            <a:noFill/>
          </a:ln>
        </p:spPr>
        <p:txBody>
          <a:bodyPr anchorCtr="0" anchor="t" bIns="0" lIns="0" spcFirstLastPara="1" rIns="0" wrap="square" tIns="0">
            <a:spAutoFit/>
          </a:bodyPr>
          <a:lstStyle>
            <a:lvl1pPr indent="-228600" lvl="0" marL="457200" algn="l">
              <a:lnSpc>
                <a:spcPct val="147588"/>
              </a:lnSpc>
              <a:spcBef>
                <a:spcPts val="0"/>
              </a:spcBef>
              <a:spcAft>
                <a:spcPts val="0"/>
              </a:spcAft>
              <a:buSzPts val="788"/>
              <a:buNone/>
              <a:defRPr b="0" i="0" sz="788">
                <a:latin typeface="Arial"/>
                <a:ea typeface="Arial"/>
                <a:cs typeface="Arial"/>
                <a:sym typeface="Arial"/>
              </a:defRPr>
            </a:lvl1pPr>
            <a:lvl2pPr indent="-228600" lvl="1" marL="914400" algn="l">
              <a:lnSpc>
                <a:spcPct val="100000"/>
              </a:lnSpc>
              <a:spcBef>
                <a:spcPts val="600"/>
              </a:spcBef>
              <a:spcAft>
                <a:spcPts val="0"/>
              </a:spcAft>
              <a:buSzPts val="1800"/>
              <a:buNone/>
              <a:defRPr/>
            </a:lvl2pPr>
            <a:lvl3pPr indent="-228600" lvl="2" marL="1371600" algn="l">
              <a:lnSpc>
                <a:spcPct val="100000"/>
              </a:lnSpc>
              <a:spcBef>
                <a:spcPts val="600"/>
              </a:spcBef>
              <a:spcAft>
                <a:spcPts val="0"/>
              </a:spcAft>
              <a:buSzPts val="1800"/>
              <a:buNone/>
              <a:defRPr/>
            </a:lvl3pPr>
            <a:lvl4pPr indent="-228600" lvl="3" marL="1828800" algn="l">
              <a:lnSpc>
                <a:spcPct val="100000"/>
              </a:lnSpc>
              <a:spcBef>
                <a:spcPts val="600"/>
              </a:spcBef>
              <a:spcAft>
                <a:spcPts val="0"/>
              </a:spcAft>
              <a:buSzPts val="180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 name="Google Shape;30;p47"/>
          <p:cNvSpPr txBox="1"/>
          <p:nvPr>
            <p:ph idx="2" type="body"/>
          </p:nvPr>
        </p:nvSpPr>
        <p:spPr>
          <a:xfrm>
            <a:off x="342854" y="2094992"/>
            <a:ext cx="2742900" cy="142200"/>
          </a:xfrm>
          <a:prstGeom prst="rect">
            <a:avLst/>
          </a:prstGeom>
          <a:noFill/>
          <a:ln>
            <a:noFill/>
          </a:ln>
        </p:spPr>
        <p:txBody>
          <a:bodyPr anchorCtr="0" anchor="t" bIns="0" lIns="0" spcFirstLastPara="1" rIns="0" wrap="square" tIns="0">
            <a:spAutoFit/>
          </a:bodyPr>
          <a:lstStyle>
            <a:lvl1pPr indent="-228600" lvl="0" marL="457200" algn="l">
              <a:lnSpc>
                <a:spcPct val="147588"/>
              </a:lnSpc>
              <a:spcBef>
                <a:spcPts val="0"/>
              </a:spcBef>
              <a:spcAft>
                <a:spcPts val="0"/>
              </a:spcAft>
              <a:buSzPts val="788"/>
              <a:buFont typeface="Calibri"/>
              <a:buNone/>
              <a:defRPr b="0" i="0" sz="788">
                <a:latin typeface="Calibri"/>
                <a:ea typeface="Calibri"/>
                <a:cs typeface="Calibri"/>
                <a:sym typeface="Calibri"/>
              </a:defRPr>
            </a:lvl1pPr>
            <a:lvl2pPr indent="-228600" lvl="1" marL="914400" algn="l">
              <a:lnSpc>
                <a:spcPct val="100000"/>
              </a:lnSpc>
              <a:spcBef>
                <a:spcPts val="600"/>
              </a:spcBef>
              <a:spcAft>
                <a:spcPts val="0"/>
              </a:spcAft>
              <a:buSzPts val="1800"/>
              <a:buNone/>
              <a:defRPr/>
            </a:lvl2pPr>
            <a:lvl3pPr indent="-228600" lvl="2" marL="1371600" algn="l">
              <a:lnSpc>
                <a:spcPct val="100000"/>
              </a:lnSpc>
              <a:spcBef>
                <a:spcPts val="600"/>
              </a:spcBef>
              <a:spcAft>
                <a:spcPts val="0"/>
              </a:spcAft>
              <a:buSzPts val="1800"/>
              <a:buNone/>
              <a:defRPr/>
            </a:lvl3pPr>
            <a:lvl4pPr indent="-228600" lvl="3" marL="1828800" algn="l">
              <a:lnSpc>
                <a:spcPct val="100000"/>
              </a:lnSpc>
              <a:spcBef>
                <a:spcPts val="600"/>
              </a:spcBef>
              <a:spcAft>
                <a:spcPts val="0"/>
              </a:spcAft>
              <a:buSzPts val="180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47"/>
          <p:cNvSpPr txBox="1"/>
          <p:nvPr>
            <p:ph idx="3" type="body"/>
          </p:nvPr>
        </p:nvSpPr>
        <p:spPr>
          <a:xfrm>
            <a:off x="342855" y="1618488"/>
            <a:ext cx="2742900" cy="445800"/>
          </a:xfrm>
          <a:prstGeom prst="rect">
            <a:avLst/>
          </a:prstGeom>
          <a:noFill/>
          <a:ln>
            <a:noFill/>
          </a:ln>
        </p:spPr>
        <p:txBody>
          <a:bodyPr anchorCtr="0" anchor="t" bIns="0" lIns="0" spcFirstLastPara="1" rIns="0" wrap="square" tIns="0">
            <a:spAutoFit/>
          </a:bodyPr>
          <a:lstStyle>
            <a:lvl1pPr indent="-228600" lvl="0" marL="457200" algn="l">
              <a:lnSpc>
                <a:spcPct val="147588"/>
              </a:lnSpc>
              <a:spcBef>
                <a:spcPts val="0"/>
              </a:spcBef>
              <a:spcAft>
                <a:spcPts val="0"/>
              </a:spcAft>
              <a:buSzPts val="788"/>
              <a:buFont typeface="Calibri"/>
              <a:buNone/>
              <a:defRPr b="0" i="0" sz="788">
                <a:latin typeface="Arial"/>
                <a:ea typeface="Arial"/>
                <a:cs typeface="Arial"/>
                <a:sym typeface="Arial"/>
              </a:defRPr>
            </a:lvl1pPr>
            <a:lvl2pPr indent="-228600" lvl="1" marL="914400" algn="l">
              <a:lnSpc>
                <a:spcPct val="100000"/>
              </a:lnSpc>
              <a:spcBef>
                <a:spcPts val="600"/>
              </a:spcBef>
              <a:spcAft>
                <a:spcPts val="0"/>
              </a:spcAft>
              <a:buSzPts val="1800"/>
              <a:buNone/>
              <a:defRPr/>
            </a:lvl2pPr>
            <a:lvl3pPr indent="-228600" lvl="2" marL="1371600" algn="l">
              <a:lnSpc>
                <a:spcPct val="100000"/>
              </a:lnSpc>
              <a:spcBef>
                <a:spcPts val="600"/>
              </a:spcBef>
              <a:spcAft>
                <a:spcPts val="0"/>
              </a:spcAft>
              <a:buSzPts val="1800"/>
              <a:buNone/>
              <a:defRPr/>
            </a:lvl3pPr>
            <a:lvl4pPr indent="-228600" lvl="3" marL="1828800" algn="l">
              <a:lnSpc>
                <a:spcPct val="100000"/>
              </a:lnSpc>
              <a:spcBef>
                <a:spcPts val="600"/>
              </a:spcBef>
              <a:spcAft>
                <a:spcPts val="0"/>
              </a:spcAft>
              <a:buSzPts val="180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47"/>
          <p:cNvSpPr txBox="1"/>
          <p:nvPr>
            <p:ph idx="4" type="body"/>
          </p:nvPr>
        </p:nvSpPr>
        <p:spPr>
          <a:xfrm>
            <a:off x="353058" y="2309808"/>
            <a:ext cx="2742900" cy="2408400"/>
          </a:xfrm>
          <a:prstGeom prst="rect">
            <a:avLst/>
          </a:prstGeom>
          <a:noFill/>
          <a:ln>
            <a:noFill/>
          </a:ln>
        </p:spPr>
        <p:txBody>
          <a:bodyPr anchorCtr="0" anchor="t" bIns="0" lIns="0" spcFirstLastPara="1" rIns="0" wrap="square" tIns="0">
            <a:spAutoFit/>
          </a:bodyPr>
          <a:lstStyle>
            <a:lvl1pPr indent="-273621" lvl="0" marL="457200" algn="l">
              <a:lnSpc>
                <a:spcPct val="133248"/>
              </a:lnSpc>
              <a:spcBef>
                <a:spcPts val="0"/>
              </a:spcBef>
              <a:spcAft>
                <a:spcPts val="0"/>
              </a:spcAft>
              <a:buClr>
                <a:srgbClr val="00AB8C"/>
              </a:buClr>
              <a:buSzPts val="709"/>
              <a:buFont typeface="Calibri"/>
              <a:buChar char="•"/>
              <a:defRPr b="0" i="0" sz="788">
                <a:latin typeface="Calibri"/>
                <a:ea typeface="Calibri"/>
                <a:cs typeface="Calibri"/>
                <a:sym typeface="Calibri"/>
              </a:defRPr>
            </a:lvl1pPr>
            <a:lvl2pPr indent="-228600" lvl="1" marL="914400" algn="l">
              <a:lnSpc>
                <a:spcPct val="100000"/>
              </a:lnSpc>
              <a:spcBef>
                <a:spcPts val="600"/>
              </a:spcBef>
              <a:spcAft>
                <a:spcPts val="0"/>
              </a:spcAft>
              <a:buSzPts val="1800"/>
              <a:buNone/>
              <a:defRPr/>
            </a:lvl2pPr>
            <a:lvl3pPr indent="-228600" lvl="2" marL="1371600" algn="l">
              <a:lnSpc>
                <a:spcPct val="100000"/>
              </a:lnSpc>
              <a:spcBef>
                <a:spcPts val="600"/>
              </a:spcBef>
              <a:spcAft>
                <a:spcPts val="0"/>
              </a:spcAft>
              <a:buSzPts val="1800"/>
              <a:buNone/>
              <a:defRPr/>
            </a:lvl3pPr>
            <a:lvl4pPr indent="-228600" lvl="3" marL="1828800" algn="l">
              <a:lnSpc>
                <a:spcPct val="100000"/>
              </a:lnSpc>
              <a:spcBef>
                <a:spcPts val="600"/>
              </a:spcBef>
              <a:spcAft>
                <a:spcPts val="0"/>
              </a:spcAft>
              <a:buSzPts val="180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47"/>
          <p:cNvSpPr txBox="1"/>
          <p:nvPr>
            <p:ph idx="5" type="body"/>
          </p:nvPr>
        </p:nvSpPr>
        <p:spPr>
          <a:xfrm>
            <a:off x="3222840" y="1871732"/>
            <a:ext cx="2674200" cy="450000"/>
          </a:xfrm>
          <a:prstGeom prst="rect">
            <a:avLst/>
          </a:prstGeom>
          <a:noFill/>
          <a:ln>
            <a:noFill/>
          </a:ln>
        </p:spPr>
        <p:txBody>
          <a:bodyPr anchorCtr="0" anchor="t" bIns="0" lIns="0" spcFirstLastPara="1" rIns="0" wrap="square" tIns="0">
            <a:spAutoFit/>
          </a:bodyPr>
          <a:lstStyle>
            <a:lvl1pPr indent="-228600" lvl="0" marL="457200" algn="l">
              <a:lnSpc>
                <a:spcPct val="147588"/>
              </a:lnSpc>
              <a:spcBef>
                <a:spcPts val="0"/>
              </a:spcBef>
              <a:spcAft>
                <a:spcPts val="0"/>
              </a:spcAft>
              <a:buSzPts val="788"/>
              <a:buFont typeface="Calibri"/>
              <a:buNone/>
              <a:defRPr b="0" i="0" sz="788">
                <a:latin typeface="Calibri"/>
                <a:ea typeface="Calibri"/>
                <a:cs typeface="Calibri"/>
                <a:sym typeface="Calibri"/>
              </a:defRPr>
            </a:lvl1pPr>
            <a:lvl2pPr indent="-228600" lvl="1" marL="914400" algn="l">
              <a:lnSpc>
                <a:spcPct val="100000"/>
              </a:lnSpc>
              <a:spcBef>
                <a:spcPts val="600"/>
              </a:spcBef>
              <a:spcAft>
                <a:spcPts val="0"/>
              </a:spcAft>
              <a:buSzPts val="1800"/>
              <a:buNone/>
              <a:defRPr/>
            </a:lvl2pPr>
            <a:lvl3pPr indent="-228600" lvl="2" marL="1371600" algn="l">
              <a:lnSpc>
                <a:spcPct val="100000"/>
              </a:lnSpc>
              <a:spcBef>
                <a:spcPts val="600"/>
              </a:spcBef>
              <a:spcAft>
                <a:spcPts val="0"/>
              </a:spcAft>
              <a:buSzPts val="1800"/>
              <a:buNone/>
              <a:defRPr/>
            </a:lvl3pPr>
            <a:lvl4pPr indent="-228600" lvl="3" marL="1828800" algn="l">
              <a:lnSpc>
                <a:spcPct val="100000"/>
              </a:lnSpc>
              <a:spcBef>
                <a:spcPts val="600"/>
              </a:spcBef>
              <a:spcAft>
                <a:spcPts val="0"/>
              </a:spcAft>
              <a:buSzPts val="180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47"/>
          <p:cNvSpPr txBox="1"/>
          <p:nvPr>
            <p:ph idx="6" type="body"/>
          </p:nvPr>
        </p:nvSpPr>
        <p:spPr>
          <a:xfrm>
            <a:off x="3222840" y="1217496"/>
            <a:ext cx="2674200" cy="603600"/>
          </a:xfrm>
          <a:prstGeom prst="rect">
            <a:avLst/>
          </a:prstGeom>
          <a:noFill/>
          <a:ln>
            <a:noFill/>
          </a:ln>
        </p:spPr>
        <p:txBody>
          <a:bodyPr anchorCtr="0" anchor="t" bIns="0" lIns="0" spcFirstLastPara="1" rIns="0" wrap="square" tIns="0">
            <a:spAutoFit/>
          </a:bodyPr>
          <a:lstStyle>
            <a:lvl1pPr indent="-228600" lvl="0" marL="457200" algn="l">
              <a:lnSpc>
                <a:spcPct val="147588"/>
              </a:lnSpc>
              <a:spcBef>
                <a:spcPts val="0"/>
              </a:spcBef>
              <a:spcAft>
                <a:spcPts val="0"/>
              </a:spcAft>
              <a:buSzPts val="788"/>
              <a:buFont typeface="Calibri"/>
              <a:buNone/>
              <a:defRPr b="0" i="0" sz="788">
                <a:latin typeface="Arial"/>
                <a:ea typeface="Arial"/>
                <a:cs typeface="Arial"/>
                <a:sym typeface="Arial"/>
              </a:defRPr>
            </a:lvl1pPr>
            <a:lvl2pPr indent="-228600" lvl="1" marL="914400" algn="l">
              <a:lnSpc>
                <a:spcPct val="100000"/>
              </a:lnSpc>
              <a:spcBef>
                <a:spcPts val="600"/>
              </a:spcBef>
              <a:spcAft>
                <a:spcPts val="0"/>
              </a:spcAft>
              <a:buSzPts val="1800"/>
              <a:buNone/>
              <a:defRPr/>
            </a:lvl2pPr>
            <a:lvl3pPr indent="-228600" lvl="2" marL="1371600" algn="l">
              <a:lnSpc>
                <a:spcPct val="100000"/>
              </a:lnSpc>
              <a:spcBef>
                <a:spcPts val="600"/>
              </a:spcBef>
              <a:spcAft>
                <a:spcPts val="0"/>
              </a:spcAft>
              <a:buSzPts val="1800"/>
              <a:buNone/>
              <a:defRPr/>
            </a:lvl3pPr>
            <a:lvl4pPr indent="-228600" lvl="3" marL="1828800" algn="l">
              <a:lnSpc>
                <a:spcPct val="100000"/>
              </a:lnSpc>
              <a:spcBef>
                <a:spcPts val="600"/>
              </a:spcBef>
              <a:spcAft>
                <a:spcPts val="0"/>
              </a:spcAft>
              <a:buSzPts val="180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47"/>
          <p:cNvSpPr txBox="1"/>
          <p:nvPr>
            <p:ph idx="7" type="body"/>
          </p:nvPr>
        </p:nvSpPr>
        <p:spPr>
          <a:xfrm>
            <a:off x="3222840" y="3107479"/>
            <a:ext cx="2674200" cy="757500"/>
          </a:xfrm>
          <a:prstGeom prst="rect">
            <a:avLst/>
          </a:prstGeom>
          <a:noFill/>
          <a:ln>
            <a:noFill/>
          </a:ln>
        </p:spPr>
        <p:txBody>
          <a:bodyPr anchorCtr="0" anchor="t" bIns="0" lIns="0" spcFirstLastPara="1" rIns="0" wrap="square" tIns="0">
            <a:spAutoFit/>
          </a:bodyPr>
          <a:lstStyle>
            <a:lvl1pPr indent="-228600" lvl="0" marL="457200" algn="l">
              <a:lnSpc>
                <a:spcPct val="147588"/>
              </a:lnSpc>
              <a:spcBef>
                <a:spcPts val="0"/>
              </a:spcBef>
              <a:spcAft>
                <a:spcPts val="0"/>
              </a:spcAft>
              <a:buSzPts val="788"/>
              <a:buFont typeface="Calibri"/>
              <a:buNone/>
              <a:defRPr b="0" i="0" sz="788">
                <a:latin typeface="Calibri"/>
                <a:ea typeface="Calibri"/>
                <a:cs typeface="Calibri"/>
                <a:sym typeface="Calibri"/>
              </a:defRPr>
            </a:lvl1pPr>
            <a:lvl2pPr indent="-228600" lvl="1" marL="914400" algn="l">
              <a:lnSpc>
                <a:spcPct val="100000"/>
              </a:lnSpc>
              <a:spcBef>
                <a:spcPts val="600"/>
              </a:spcBef>
              <a:spcAft>
                <a:spcPts val="0"/>
              </a:spcAft>
              <a:buSzPts val="1800"/>
              <a:buNone/>
              <a:defRPr/>
            </a:lvl2pPr>
            <a:lvl3pPr indent="-228600" lvl="2" marL="1371600" algn="l">
              <a:lnSpc>
                <a:spcPct val="100000"/>
              </a:lnSpc>
              <a:spcBef>
                <a:spcPts val="600"/>
              </a:spcBef>
              <a:spcAft>
                <a:spcPts val="0"/>
              </a:spcAft>
              <a:buSzPts val="1800"/>
              <a:buNone/>
              <a:defRPr/>
            </a:lvl3pPr>
            <a:lvl4pPr indent="-228600" lvl="3" marL="1828800" algn="l">
              <a:lnSpc>
                <a:spcPct val="100000"/>
              </a:lnSpc>
              <a:spcBef>
                <a:spcPts val="600"/>
              </a:spcBef>
              <a:spcAft>
                <a:spcPts val="0"/>
              </a:spcAft>
              <a:buSzPts val="180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47"/>
          <p:cNvSpPr txBox="1"/>
          <p:nvPr>
            <p:ph idx="8" type="body"/>
          </p:nvPr>
        </p:nvSpPr>
        <p:spPr>
          <a:xfrm>
            <a:off x="3222840" y="2577815"/>
            <a:ext cx="2674200" cy="449700"/>
          </a:xfrm>
          <a:prstGeom prst="rect">
            <a:avLst/>
          </a:prstGeom>
          <a:noFill/>
          <a:ln>
            <a:noFill/>
          </a:ln>
        </p:spPr>
        <p:txBody>
          <a:bodyPr anchorCtr="0" anchor="t" bIns="0" lIns="0" spcFirstLastPara="1" rIns="0" wrap="square" tIns="0">
            <a:spAutoFit/>
          </a:bodyPr>
          <a:lstStyle>
            <a:lvl1pPr indent="-228600" lvl="0" marL="457200" algn="l">
              <a:lnSpc>
                <a:spcPct val="147588"/>
              </a:lnSpc>
              <a:spcBef>
                <a:spcPts val="0"/>
              </a:spcBef>
              <a:spcAft>
                <a:spcPts val="0"/>
              </a:spcAft>
              <a:buSzPts val="788"/>
              <a:buFont typeface="Calibri"/>
              <a:buNone/>
              <a:defRPr b="0" i="0" sz="788">
                <a:latin typeface="Arial"/>
                <a:ea typeface="Arial"/>
                <a:cs typeface="Arial"/>
                <a:sym typeface="Arial"/>
              </a:defRPr>
            </a:lvl1pPr>
            <a:lvl2pPr indent="-228600" lvl="1" marL="914400" algn="l">
              <a:lnSpc>
                <a:spcPct val="100000"/>
              </a:lnSpc>
              <a:spcBef>
                <a:spcPts val="600"/>
              </a:spcBef>
              <a:spcAft>
                <a:spcPts val="0"/>
              </a:spcAft>
              <a:buSzPts val="1800"/>
              <a:buNone/>
              <a:defRPr/>
            </a:lvl2pPr>
            <a:lvl3pPr indent="-228600" lvl="2" marL="1371600" algn="l">
              <a:lnSpc>
                <a:spcPct val="100000"/>
              </a:lnSpc>
              <a:spcBef>
                <a:spcPts val="600"/>
              </a:spcBef>
              <a:spcAft>
                <a:spcPts val="0"/>
              </a:spcAft>
              <a:buSzPts val="1800"/>
              <a:buNone/>
              <a:defRPr/>
            </a:lvl3pPr>
            <a:lvl4pPr indent="-228600" lvl="3" marL="1828800" algn="l">
              <a:lnSpc>
                <a:spcPct val="100000"/>
              </a:lnSpc>
              <a:spcBef>
                <a:spcPts val="600"/>
              </a:spcBef>
              <a:spcAft>
                <a:spcPts val="0"/>
              </a:spcAft>
              <a:buSzPts val="180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47"/>
          <p:cNvSpPr txBox="1"/>
          <p:nvPr>
            <p:ph idx="9" type="body"/>
          </p:nvPr>
        </p:nvSpPr>
        <p:spPr>
          <a:xfrm>
            <a:off x="6083927" y="1585341"/>
            <a:ext cx="2742900" cy="2758200"/>
          </a:xfrm>
          <a:prstGeom prst="rect">
            <a:avLst/>
          </a:prstGeom>
          <a:noFill/>
          <a:ln>
            <a:noFill/>
          </a:ln>
        </p:spPr>
        <p:txBody>
          <a:bodyPr anchorCtr="0" anchor="t" bIns="0" lIns="0" spcFirstLastPara="1" rIns="0" wrap="square" tIns="0">
            <a:spAutoFit/>
          </a:bodyPr>
          <a:lstStyle>
            <a:lvl1pPr indent="-228600" lvl="0" marL="457200" algn="l">
              <a:lnSpc>
                <a:spcPct val="147588"/>
              </a:lnSpc>
              <a:spcBef>
                <a:spcPts val="0"/>
              </a:spcBef>
              <a:spcAft>
                <a:spcPts val="0"/>
              </a:spcAft>
              <a:buSzPts val="788"/>
              <a:buFont typeface="Calibri"/>
              <a:buNone/>
              <a:defRPr b="0" i="0" sz="788">
                <a:latin typeface="Calibri"/>
                <a:ea typeface="Calibri"/>
                <a:cs typeface="Calibri"/>
                <a:sym typeface="Calibri"/>
              </a:defRPr>
            </a:lvl1pPr>
            <a:lvl2pPr indent="-228600" lvl="1" marL="914400" algn="l">
              <a:lnSpc>
                <a:spcPct val="100000"/>
              </a:lnSpc>
              <a:spcBef>
                <a:spcPts val="600"/>
              </a:spcBef>
              <a:spcAft>
                <a:spcPts val="0"/>
              </a:spcAft>
              <a:buSzPts val="1800"/>
              <a:buNone/>
              <a:defRPr/>
            </a:lvl2pPr>
            <a:lvl3pPr indent="-228600" lvl="2" marL="1371600" algn="l">
              <a:lnSpc>
                <a:spcPct val="100000"/>
              </a:lnSpc>
              <a:spcBef>
                <a:spcPts val="600"/>
              </a:spcBef>
              <a:spcAft>
                <a:spcPts val="0"/>
              </a:spcAft>
              <a:buSzPts val="1800"/>
              <a:buNone/>
              <a:defRPr/>
            </a:lvl3pPr>
            <a:lvl4pPr indent="-228600" lvl="3" marL="1828800" algn="l">
              <a:lnSpc>
                <a:spcPct val="100000"/>
              </a:lnSpc>
              <a:spcBef>
                <a:spcPts val="600"/>
              </a:spcBef>
              <a:spcAft>
                <a:spcPts val="0"/>
              </a:spcAft>
              <a:buSzPts val="180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 name="Google Shape;38;p47"/>
          <p:cNvSpPr txBox="1"/>
          <p:nvPr>
            <p:ph idx="13" type="body"/>
          </p:nvPr>
        </p:nvSpPr>
        <p:spPr>
          <a:xfrm>
            <a:off x="6083927" y="1217496"/>
            <a:ext cx="2742900" cy="295800"/>
          </a:xfrm>
          <a:prstGeom prst="rect">
            <a:avLst/>
          </a:prstGeom>
          <a:noFill/>
          <a:ln>
            <a:noFill/>
          </a:ln>
        </p:spPr>
        <p:txBody>
          <a:bodyPr anchorCtr="0" anchor="t" bIns="0" lIns="0" spcFirstLastPara="1" rIns="0" wrap="square" tIns="0">
            <a:spAutoFit/>
          </a:bodyPr>
          <a:lstStyle>
            <a:lvl1pPr indent="-228600" lvl="0" marL="457200" algn="l">
              <a:lnSpc>
                <a:spcPct val="147588"/>
              </a:lnSpc>
              <a:spcBef>
                <a:spcPts val="0"/>
              </a:spcBef>
              <a:spcAft>
                <a:spcPts val="0"/>
              </a:spcAft>
              <a:buSzPts val="788"/>
              <a:buFont typeface="Calibri"/>
              <a:buNone/>
              <a:defRPr b="0" i="0" sz="788">
                <a:latin typeface="Arial"/>
                <a:ea typeface="Arial"/>
                <a:cs typeface="Arial"/>
                <a:sym typeface="Arial"/>
              </a:defRPr>
            </a:lvl1pPr>
            <a:lvl2pPr indent="-228600" lvl="1" marL="914400" algn="l">
              <a:lnSpc>
                <a:spcPct val="100000"/>
              </a:lnSpc>
              <a:spcBef>
                <a:spcPts val="600"/>
              </a:spcBef>
              <a:spcAft>
                <a:spcPts val="0"/>
              </a:spcAft>
              <a:buSzPts val="1800"/>
              <a:buNone/>
              <a:defRPr/>
            </a:lvl2pPr>
            <a:lvl3pPr indent="-228600" lvl="2" marL="1371600" algn="l">
              <a:lnSpc>
                <a:spcPct val="100000"/>
              </a:lnSpc>
              <a:spcBef>
                <a:spcPts val="600"/>
              </a:spcBef>
              <a:spcAft>
                <a:spcPts val="0"/>
              </a:spcAft>
              <a:buSzPts val="1800"/>
              <a:buNone/>
              <a:defRPr/>
            </a:lvl3pPr>
            <a:lvl4pPr indent="-228600" lvl="3" marL="1828800" algn="l">
              <a:lnSpc>
                <a:spcPct val="100000"/>
              </a:lnSpc>
              <a:spcBef>
                <a:spcPts val="600"/>
              </a:spcBef>
              <a:spcAft>
                <a:spcPts val="0"/>
              </a:spcAft>
              <a:buSzPts val="1800"/>
              <a:buNone/>
              <a:defRPr/>
            </a:lvl4pPr>
            <a:lvl5pPr indent="-228600" lvl="4" marL="2286000" algn="l">
              <a:lnSpc>
                <a:spcPct val="90000"/>
              </a:lnSpc>
              <a:spcBef>
                <a:spcPts val="375"/>
              </a:spcBef>
              <a:spcAft>
                <a:spcPts val="0"/>
              </a:spcAft>
              <a:buClr>
                <a:schemeClr val="dk1"/>
              </a:buClr>
              <a:buSzPts val="135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 name="Google Shape;39;p47"/>
          <p:cNvSpPr txBox="1"/>
          <p:nvPr>
            <p:ph type="title"/>
          </p:nvPr>
        </p:nvSpPr>
        <p:spPr>
          <a:xfrm>
            <a:off x="342856" y="685800"/>
            <a:ext cx="5142900" cy="288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75"/>
              <a:buFont typeface="Proxima Nova Semibold"/>
              <a:buNone/>
              <a:defRPr sz="187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1"/>
        </a:solidFill>
      </p:bgPr>
    </p:bg>
    <p:spTree>
      <p:nvGrpSpPr>
        <p:cNvPr id="40" name="Shape 40"/>
        <p:cNvGrpSpPr/>
        <p:nvPr/>
      </p:nvGrpSpPr>
      <p:grpSpPr>
        <a:xfrm>
          <a:off x="0" y="0"/>
          <a:ext cx="0" cy="0"/>
          <a:chOff x="0" y="0"/>
          <a:chExt cx="0" cy="0"/>
        </a:xfrm>
      </p:grpSpPr>
      <p:pic>
        <p:nvPicPr>
          <p:cNvPr descr="A group of people on a stage&#10;&#10;Description automatically generated with low confidence" id="41" name="Google Shape;41;p49"/>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42" name="Google Shape;42;p49"/>
          <p:cNvSpPr txBox="1"/>
          <p:nvPr>
            <p:ph idx="1" type="body"/>
          </p:nvPr>
        </p:nvSpPr>
        <p:spPr>
          <a:xfrm>
            <a:off x="1524000" y="3943350"/>
            <a:ext cx="7315200" cy="744300"/>
          </a:xfrm>
          <a:prstGeom prst="rect">
            <a:avLst/>
          </a:prstGeom>
          <a:noFill/>
          <a:ln>
            <a:noFill/>
          </a:ln>
        </p:spPr>
        <p:txBody>
          <a:bodyPr anchorCtr="0" anchor="t" bIns="45700" lIns="91425" spcFirstLastPara="1" rIns="91425" wrap="square" tIns="45700">
            <a:spAutoFit/>
          </a:bodyPr>
          <a:lstStyle>
            <a:lvl1pPr indent="-228600" lvl="0" marL="457200" algn="l">
              <a:lnSpc>
                <a:spcPct val="101250"/>
              </a:lnSpc>
              <a:spcBef>
                <a:spcPts val="600"/>
              </a:spcBef>
              <a:spcAft>
                <a:spcPts val="0"/>
              </a:spcAft>
              <a:buSzPts val="4800"/>
              <a:buNone/>
              <a:defRPr b="1" i="0" sz="4800">
                <a:solidFill>
                  <a:schemeClr val="lt1"/>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756">
          <p15:clr>
            <a:srgbClr val="FBAE40"/>
          </p15:clr>
        </p15:guide>
        <p15:guide id="2" pos="10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2">
    <p:bg>
      <p:bgPr>
        <a:solidFill>
          <a:schemeClr val="lt1"/>
        </a:solidFill>
      </p:bgPr>
    </p:bg>
    <p:spTree>
      <p:nvGrpSpPr>
        <p:cNvPr id="43" name="Shape 43"/>
        <p:cNvGrpSpPr/>
        <p:nvPr/>
      </p:nvGrpSpPr>
      <p:grpSpPr>
        <a:xfrm>
          <a:off x="0" y="0"/>
          <a:ext cx="0" cy="0"/>
          <a:chOff x="0" y="0"/>
          <a:chExt cx="0" cy="0"/>
        </a:xfrm>
      </p:grpSpPr>
      <p:pic>
        <p:nvPicPr>
          <p:cNvPr descr="A group of people posing for the camera&#10;&#10;Description automatically generated" id="44" name="Google Shape;44;p51"/>
          <p:cNvPicPr preferRelativeResize="0"/>
          <p:nvPr/>
        </p:nvPicPr>
        <p:blipFill rotWithShape="1">
          <a:blip r:embed="rId2">
            <a:alphaModFix/>
          </a:blip>
          <a:srcRect b="0" l="0" r="0" t="0"/>
          <a:stretch/>
        </p:blipFill>
        <p:spPr>
          <a:xfrm>
            <a:off x="2381" y="0"/>
            <a:ext cx="9139238" cy="5143500"/>
          </a:xfrm>
          <a:prstGeom prst="rect">
            <a:avLst/>
          </a:prstGeom>
          <a:noFill/>
          <a:ln>
            <a:noFill/>
          </a:ln>
        </p:spPr>
      </p:pic>
      <p:sp>
        <p:nvSpPr>
          <p:cNvPr id="45" name="Google Shape;45;p51"/>
          <p:cNvSpPr txBox="1"/>
          <p:nvPr>
            <p:ph idx="1" type="body"/>
          </p:nvPr>
        </p:nvSpPr>
        <p:spPr>
          <a:xfrm>
            <a:off x="1524000" y="3943350"/>
            <a:ext cx="7315200" cy="744300"/>
          </a:xfrm>
          <a:prstGeom prst="rect">
            <a:avLst/>
          </a:prstGeom>
          <a:noFill/>
          <a:ln>
            <a:noFill/>
          </a:ln>
        </p:spPr>
        <p:txBody>
          <a:bodyPr anchorCtr="0" anchor="t" bIns="45700" lIns="91425" spcFirstLastPara="1" rIns="91425" wrap="square" tIns="45700">
            <a:spAutoFit/>
          </a:bodyPr>
          <a:lstStyle>
            <a:lvl1pPr indent="-228600" lvl="0" marL="457200" algn="l">
              <a:lnSpc>
                <a:spcPct val="101250"/>
              </a:lnSpc>
              <a:spcBef>
                <a:spcPts val="600"/>
              </a:spcBef>
              <a:spcAft>
                <a:spcPts val="0"/>
              </a:spcAft>
              <a:buSzPts val="4800"/>
              <a:buNone/>
              <a:defRPr b="1" i="0" sz="4800">
                <a:solidFill>
                  <a:schemeClr val="lt1"/>
                </a:solidFill>
                <a:latin typeface="Proxima Nova Semibold"/>
                <a:ea typeface="Proxima Nova Semibold"/>
                <a:cs typeface="Proxima Nova Semibold"/>
                <a:sym typeface="Proxima Nova Semibold"/>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756">
          <p15:clr>
            <a:srgbClr val="FBAE40"/>
          </p15:clr>
        </p15:guide>
        <p15:guide id="2" pos="1008">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0"/>
          <p:cNvSpPr txBox="1"/>
          <p:nvPr>
            <p:ph type="title"/>
          </p:nvPr>
        </p:nvSpPr>
        <p:spPr>
          <a:xfrm>
            <a:off x="628650" y="555536"/>
            <a:ext cx="7886700" cy="432000"/>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0"/>
              </a:spcBef>
              <a:spcAft>
                <a:spcPts val="0"/>
              </a:spcAft>
              <a:buClr>
                <a:schemeClr val="dk1"/>
              </a:buClr>
              <a:buSzPts val="2400"/>
              <a:buFont typeface="Proxima Nova Semibold"/>
              <a:buNone/>
              <a:defRPr b="1" i="0" sz="24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0"/>
          <p:cNvSpPr txBox="1"/>
          <p:nvPr>
            <p:ph idx="1" type="body"/>
          </p:nvPr>
        </p:nvSpPr>
        <p:spPr>
          <a:xfrm>
            <a:off x="628650" y="1370013"/>
            <a:ext cx="7886700" cy="1077300"/>
          </a:xfrm>
          <a:prstGeom prst="rect">
            <a:avLst/>
          </a:prstGeom>
          <a:noFill/>
          <a:ln>
            <a:noFill/>
          </a:ln>
        </p:spPr>
        <p:txBody>
          <a:bodyPr anchorCtr="0" anchor="t" bIns="45700" lIns="91425" spcFirstLastPara="1" rIns="91425" wrap="square" tIns="45700">
            <a:spAutoFit/>
          </a:bodyPr>
          <a:lstStyle>
            <a:lvl1pPr indent="-342900" lvl="0" marL="457200" marR="0" rtl="0" algn="l">
              <a:lnSpc>
                <a:spcPct val="100000"/>
              </a:lnSpc>
              <a:spcBef>
                <a:spcPts val="600"/>
              </a:spcBef>
              <a:spcAft>
                <a:spcPts val="0"/>
              </a:spcAft>
              <a:buClr>
                <a:schemeClr val="dk1"/>
              </a:buClr>
              <a:buSzPts val="1800"/>
              <a:buFont typeface="Noto Sans Symbols"/>
              <a:buChar char="▪"/>
              <a:defRPr b="0" i="0" sz="1800" u="none" cap="none" strike="noStrike">
                <a:solidFill>
                  <a:schemeClr val="dk1"/>
                </a:solidFill>
                <a:latin typeface="Proxima Nova"/>
                <a:ea typeface="Proxima Nova"/>
                <a:cs typeface="Proxima Nova"/>
                <a:sym typeface="Proxima Nova"/>
              </a:defRPr>
            </a:lvl1pPr>
            <a:lvl2pPr indent="-342900" lvl="1" marL="914400" marR="0" rtl="0" algn="l">
              <a:lnSpc>
                <a:spcPct val="100000"/>
              </a:lnSpc>
              <a:spcBef>
                <a:spcPts val="600"/>
              </a:spcBef>
              <a:spcAft>
                <a:spcPts val="0"/>
              </a:spcAft>
              <a:buClr>
                <a:schemeClr val="dk2"/>
              </a:buClr>
              <a:buSzPts val="1800"/>
              <a:buFont typeface="Noto Sans Symbols"/>
              <a:buChar char="▪"/>
              <a:defRPr b="0" i="0" sz="1800" u="none" cap="none" strike="noStrike">
                <a:solidFill>
                  <a:schemeClr val="dk1"/>
                </a:solidFill>
                <a:latin typeface="Proxima Nova"/>
                <a:ea typeface="Proxima Nova"/>
                <a:cs typeface="Proxima Nova"/>
                <a:sym typeface="Proxima Nova"/>
              </a:defRPr>
            </a:lvl2pPr>
            <a:lvl3pPr indent="-342900" lvl="2" marL="1371600" marR="0" rtl="0" algn="l">
              <a:lnSpc>
                <a:spcPct val="100000"/>
              </a:lnSpc>
              <a:spcBef>
                <a:spcPts val="600"/>
              </a:spcBef>
              <a:spcAft>
                <a:spcPts val="0"/>
              </a:spcAft>
              <a:buClr>
                <a:schemeClr val="lt2"/>
              </a:buClr>
              <a:buSzPts val="1800"/>
              <a:buFont typeface="Noto Sans Symbols"/>
              <a:buChar char="▪"/>
              <a:defRPr b="0" i="0" sz="1800" u="none" cap="none" strike="noStrike">
                <a:solidFill>
                  <a:schemeClr val="dk1"/>
                </a:solidFill>
                <a:latin typeface="Proxima Nova"/>
                <a:ea typeface="Proxima Nova"/>
                <a:cs typeface="Proxima Nova"/>
                <a:sym typeface="Proxima Nova"/>
              </a:defRPr>
            </a:lvl3pPr>
            <a:lvl4pPr indent="-342900" lvl="3" marL="1828800" marR="0" rtl="0" algn="l">
              <a:lnSpc>
                <a:spcPct val="100000"/>
              </a:lnSpc>
              <a:spcBef>
                <a:spcPts val="600"/>
              </a:spcBef>
              <a:spcAft>
                <a:spcPts val="0"/>
              </a:spcAft>
              <a:buClr>
                <a:schemeClr val="lt2"/>
              </a:buClr>
              <a:buSzPts val="1800"/>
              <a:buFont typeface="Noto Sans Symbols"/>
              <a:buChar char="▪"/>
              <a:defRPr b="0" i="0" sz="1800" u="none" cap="none" strike="noStrike">
                <a:solidFill>
                  <a:schemeClr val="dk1"/>
                </a:solidFill>
                <a:latin typeface="Proxima Nova"/>
                <a:ea typeface="Proxima Nova"/>
                <a:cs typeface="Proxima Nova"/>
                <a:sym typeface="Proxima Nova"/>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roxima Nova"/>
                <a:ea typeface="Proxima Nova"/>
                <a:cs typeface="Proxima Nova"/>
                <a:sym typeface="Proxima Nova"/>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jpg"/><Relationship Id="rId4" Type="http://schemas.openxmlformats.org/officeDocument/2006/relationships/image" Target="../media/image23.png"/><Relationship Id="rId5" Type="http://schemas.openxmlformats.org/officeDocument/2006/relationships/image" Target="../media/image3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2.png"/><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41.png"/><Relationship Id="rId5"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jpg"/><Relationship Id="rId4" Type="http://schemas.openxmlformats.org/officeDocument/2006/relationships/image" Target="../media/image23.png"/><Relationship Id="rId5"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31.jpg"/><Relationship Id="rId5"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6.jp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3.jpg"/><Relationship Id="rId4" Type="http://schemas.openxmlformats.org/officeDocument/2006/relationships/image" Target="../media/image3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5.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g20fd14ad6f3_0_15"/>
          <p:cNvPicPr preferRelativeResize="0"/>
          <p:nvPr/>
        </p:nvPicPr>
        <p:blipFill rotWithShape="1">
          <a:blip r:embed="rId3">
            <a:alphaModFix amt="24000"/>
          </a:blip>
          <a:srcRect b="24941" l="0" r="1126" t="0"/>
          <a:stretch/>
        </p:blipFill>
        <p:spPr>
          <a:xfrm>
            <a:off x="1191575" y="0"/>
            <a:ext cx="7952425" cy="5143500"/>
          </a:xfrm>
          <a:prstGeom prst="rect">
            <a:avLst/>
          </a:prstGeom>
          <a:noFill/>
          <a:ln>
            <a:noFill/>
          </a:ln>
        </p:spPr>
      </p:pic>
      <p:pic>
        <p:nvPicPr>
          <p:cNvPr descr="Logo&#10;&#10;Description automatically generated" id="137" name="Google Shape;137;g20fd14ad6f3_0_15"/>
          <p:cNvPicPr preferRelativeResize="0"/>
          <p:nvPr/>
        </p:nvPicPr>
        <p:blipFill rotWithShape="1">
          <a:blip r:embed="rId4">
            <a:alphaModFix/>
          </a:blip>
          <a:srcRect b="0" l="0" r="0" t="0"/>
          <a:stretch/>
        </p:blipFill>
        <p:spPr>
          <a:xfrm>
            <a:off x="2205125" y="1230751"/>
            <a:ext cx="5925322" cy="2526796"/>
          </a:xfrm>
          <a:prstGeom prst="rect">
            <a:avLst/>
          </a:prstGeom>
          <a:noFill/>
          <a:ln>
            <a:noFill/>
          </a:ln>
        </p:spPr>
      </p:pic>
      <p:sp>
        <p:nvSpPr>
          <p:cNvPr id="138" name="Google Shape;138;g20fd14ad6f3_0_15"/>
          <p:cNvSpPr/>
          <p:nvPr/>
        </p:nvSpPr>
        <p:spPr>
          <a:xfrm>
            <a:off x="0" y="0"/>
            <a:ext cx="11916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139" name="Google Shape;139;g20fd14ad6f3_0_15"/>
          <p:cNvPicPr preferRelativeResize="0"/>
          <p:nvPr/>
        </p:nvPicPr>
        <p:blipFill rotWithShape="1">
          <a:blip r:embed="rId5">
            <a:alphaModFix/>
          </a:blip>
          <a:srcRect b="0" l="0" r="0" t="0"/>
          <a:stretch/>
        </p:blipFill>
        <p:spPr>
          <a:xfrm>
            <a:off x="134003" y="4556631"/>
            <a:ext cx="940036" cy="4003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ph idx="1" type="body"/>
          </p:nvPr>
        </p:nvSpPr>
        <p:spPr>
          <a:xfrm>
            <a:off x="1470850" y="1059625"/>
            <a:ext cx="5903700" cy="2893800"/>
          </a:xfrm>
          <a:prstGeom prst="rect">
            <a:avLst/>
          </a:prstGeom>
          <a:noFill/>
          <a:ln>
            <a:noFill/>
          </a:ln>
        </p:spPr>
        <p:txBody>
          <a:bodyPr anchorCtr="0" anchor="t" bIns="45700" lIns="91425" spcFirstLastPara="1" rIns="91425" wrap="square" tIns="45700">
            <a:spAutoFit/>
          </a:bodyPr>
          <a:lstStyle/>
          <a:p>
            <a:pPr indent="-228600" lvl="0" marL="228600" rtl="0" algn="l">
              <a:lnSpc>
                <a:spcPct val="100000"/>
              </a:lnSpc>
              <a:spcBef>
                <a:spcPts val="0"/>
              </a:spcBef>
              <a:spcAft>
                <a:spcPts val="0"/>
              </a:spcAft>
              <a:buSzPts val="1900"/>
              <a:buChar char="▪"/>
            </a:pPr>
            <a:r>
              <a:rPr lang="en-US" sz="1900">
                <a:latin typeface="Arial"/>
                <a:ea typeface="Arial"/>
                <a:cs typeface="Arial"/>
                <a:sym typeface="Arial"/>
              </a:rPr>
              <a:t>Creates single dedicated facility, separate from a student campus </a:t>
            </a:r>
            <a:endParaRPr sz="1900">
              <a:latin typeface="Arial"/>
              <a:ea typeface="Arial"/>
              <a:cs typeface="Arial"/>
              <a:sym typeface="Arial"/>
            </a:endParaRPr>
          </a:p>
          <a:p>
            <a:pPr indent="-228600" lvl="0" marL="228600" rtl="0" algn="l">
              <a:lnSpc>
                <a:spcPct val="100000"/>
              </a:lnSpc>
              <a:spcBef>
                <a:spcPts val="600"/>
              </a:spcBef>
              <a:spcAft>
                <a:spcPts val="0"/>
              </a:spcAft>
              <a:buSzPts val="1900"/>
              <a:buChar char="▪"/>
            </a:pPr>
            <a:r>
              <a:rPr lang="en-US" sz="1900">
                <a:latin typeface="Arial"/>
                <a:ea typeface="Arial"/>
                <a:cs typeface="Arial"/>
                <a:sym typeface="Arial"/>
              </a:rPr>
              <a:t>District Maintenance Facility</a:t>
            </a:r>
            <a:endParaRPr sz="1900">
              <a:latin typeface="Arial"/>
              <a:ea typeface="Arial"/>
              <a:cs typeface="Arial"/>
              <a:sym typeface="Arial"/>
            </a:endParaRPr>
          </a:p>
          <a:p>
            <a:pPr indent="-228600" lvl="0" marL="228600" rtl="0" algn="l">
              <a:lnSpc>
                <a:spcPct val="100000"/>
              </a:lnSpc>
              <a:spcBef>
                <a:spcPts val="600"/>
              </a:spcBef>
              <a:spcAft>
                <a:spcPts val="0"/>
              </a:spcAft>
              <a:buSzPts val="1900"/>
              <a:buChar char="▪"/>
            </a:pPr>
            <a:r>
              <a:rPr lang="en-US" sz="1900">
                <a:latin typeface="Arial"/>
                <a:ea typeface="Arial"/>
                <a:cs typeface="Arial"/>
                <a:sym typeface="Arial"/>
              </a:rPr>
              <a:t>Transportation Center</a:t>
            </a:r>
            <a:endParaRPr sz="1900">
              <a:latin typeface="Arial"/>
              <a:ea typeface="Arial"/>
              <a:cs typeface="Arial"/>
              <a:sym typeface="Arial"/>
            </a:endParaRPr>
          </a:p>
          <a:p>
            <a:pPr indent="-234950" lvl="1" marL="685800" rtl="0" algn="l">
              <a:lnSpc>
                <a:spcPct val="100000"/>
              </a:lnSpc>
              <a:spcBef>
                <a:spcPts val="600"/>
              </a:spcBef>
              <a:spcAft>
                <a:spcPts val="0"/>
              </a:spcAft>
              <a:buSzPts val="1900"/>
              <a:buChar char="▪"/>
            </a:pPr>
            <a:r>
              <a:rPr lang="en-US" sz="1900">
                <a:latin typeface="Arial"/>
                <a:ea typeface="Arial"/>
                <a:cs typeface="Arial"/>
                <a:sym typeface="Arial"/>
              </a:rPr>
              <a:t>Multiple maintenance bays</a:t>
            </a:r>
            <a:endParaRPr sz="1900">
              <a:latin typeface="Arial"/>
              <a:ea typeface="Arial"/>
              <a:cs typeface="Arial"/>
              <a:sym typeface="Arial"/>
            </a:endParaRPr>
          </a:p>
          <a:p>
            <a:pPr indent="-234950" lvl="1" marL="685800" rtl="0" algn="l">
              <a:lnSpc>
                <a:spcPct val="100000"/>
              </a:lnSpc>
              <a:spcBef>
                <a:spcPts val="600"/>
              </a:spcBef>
              <a:spcAft>
                <a:spcPts val="0"/>
              </a:spcAft>
              <a:buClr>
                <a:srgbClr val="BFBFBF"/>
              </a:buClr>
              <a:buSzPts val="1900"/>
              <a:buChar char="▪"/>
            </a:pPr>
            <a:r>
              <a:rPr lang="en-US" sz="1900">
                <a:latin typeface="Arial"/>
                <a:ea typeface="Arial"/>
                <a:cs typeface="Arial"/>
                <a:sym typeface="Arial"/>
              </a:rPr>
              <a:t>Fueling station</a:t>
            </a:r>
            <a:endParaRPr sz="1900">
              <a:latin typeface="Arial"/>
              <a:ea typeface="Arial"/>
              <a:cs typeface="Arial"/>
              <a:sym typeface="Arial"/>
            </a:endParaRPr>
          </a:p>
          <a:p>
            <a:pPr indent="-228600" lvl="0" marL="228600" rtl="0" algn="l">
              <a:lnSpc>
                <a:spcPct val="100000"/>
              </a:lnSpc>
              <a:spcBef>
                <a:spcPts val="600"/>
              </a:spcBef>
              <a:spcAft>
                <a:spcPts val="0"/>
              </a:spcAft>
              <a:buSzPts val="1900"/>
              <a:buChar char="▪"/>
            </a:pPr>
            <a:r>
              <a:rPr lang="en-US" sz="1900">
                <a:latin typeface="Arial"/>
                <a:ea typeface="Arial"/>
                <a:cs typeface="Arial"/>
                <a:sym typeface="Arial"/>
              </a:rPr>
              <a:t>Utilizes existing JISD owned land</a:t>
            </a:r>
            <a:endParaRPr sz="1900">
              <a:latin typeface="Arial"/>
              <a:ea typeface="Arial"/>
              <a:cs typeface="Arial"/>
              <a:sym typeface="Arial"/>
            </a:endParaRPr>
          </a:p>
          <a:p>
            <a:pPr indent="-228600" lvl="0" marL="228600" rtl="0" algn="l">
              <a:lnSpc>
                <a:spcPct val="100000"/>
              </a:lnSpc>
              <a:spcBef>
                <a:spcPts val="600"/>
              </a:spcBef>
              <a:spcAft>
                <a:spcPts val="0"/>
              </a:spcAft>
              <a:buSzPts val="1900"/>
              <a:buChar char="▪"/>
            </a:pPr>
            <a:r>
              <a:rPr lang="en-US" sz="1900">
                <a:latin typeface="Arial"/>
                <a:ea typeface="Arial"/>
                <a:cs typeface="Arial"/>
                <a:sym typeface="Arial"/>
              </a:rPr>
              <a:t>Open August 2025</a:t>
            </a:r>
            <a:endParaRPr sz="1700">
              <a:latin typeface="Arial"/>
              <a:ea typeface="Arial"/>
              <a:cs typeface="Arial"/>
              <a:sym typeface="Arial"/>
            </a:endParaRPr>
          </a:p>
        </p:txBody>
      </p:sp>
      <p:sp>
        <p:nvSpPr>
          <p:cNvPr id="228" name="Google Shape;228;p31"/>
          <p:cNvSpPr txBox="1"/>
          <p:nvPr>
            <p:ph type="title"/>
          </p:nvPr>
        </p:nvSpPr>
        <p:spPr>
          <a:xfrm>
            <a:off x="1600200" y="314925"/>
            <a:ext cx="69153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2400"/>
              <a:buFont typeface="Proxima Nova Semibold"/>
              <a:buNone/>
            </a:pPr>
            <a:r>
              <a:rPr b="0" lang="en-US">
                <a:solidFill>
                  <a:srgbClr val="001E60"/>
                </a:solidFill>
                <a:latin typeface="Arial"/>
                <a:ea typeface="Arial"/>
                <a:cs typeface="Arial"/>
                <a:sym typeface="Arial"/>
              </a:rPr>
              <a:t>District Operations Center</a:t>
            </a:r>
            <a:endParaRPr>
              <a:solidFill>
                <a:srgbClr val="001E60"/>
              </a:solidFill>
              <a:latin typeface="Arial"/>
              <a:ea typeface="Arial"/>
              <a:cs typeface="Arial"/>
              <a:sym typeface="Arial"/>
            </a:endParaRPr>
          </a:p>
        </p:txBody>
      </p:sp>
      <p:sp>
        <p:nvSpPr>
          <p:cNvPr id="229" name="Google Shape;229;p31"/>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30" name="Google Shape;230;p31"/>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2"/>
          <p:cNvSpPr txBox="1"/>
          <p:nvPr>
            <p:ph idx="1" type="body"/>
          </p:nvPr>
        </p:nvSpPr>
        <p:spPr>
          <a:xfrm>
            <a:off x="1367400" y="700938"/>
            <a:ext cx="4129500" cy="369300"/>
          </a:xfrm>
          <a:prstGeom prst="rect">
            <a:avLst/>
          </a:prstGeom>
          <a:noFill/>
          <a:ln>
            <a:noFill/>
          </a:ln>
        </p:spPr>
        <p:txBody>
          <a:bodyPr anchorCtr="0" anchor="t" bIns="45700" lIns="91425" spcFirstLastPara="1" rIns="91425" wrap="square" tIns="45700">
            <a:spAutoFit/>
          </a:bodyPr>
          <a:lstStyle/>
          <a:p>
            <a:pPr indent="-228600" lvl="0" marL="228600" rtl="0" algn="l">
              <a:lnSpc>
                <a:spcPct val="100000"/>
              </a:lnSpc>
              <a:spcBef>
                <a:spcPts val="0"/>
              </a:spcBef>
              <a:spcAft>
                <a:spcPts val="0"/>
              </a:spcAft>
              <a:buSzPts val="1800"/>
              <a:buChar char="▪"/>
            </a:pPr>
            <a:r>
              <a:rPr lang="en-US">
                <a:latin typeface="Arial"/>
                <a:ea typeface="Arial"/>
                <a:cs typeface="Arial"/>
                <a:sym typeface="Arial"/>
              </a:rPr>
              <a:t>16 new buses and 8 new white fleet</a:t>
            </a:r>
            <a:endParaRPr>
              <a:latin typeface="Arial"/>
              <a:ea typeface="Arial"/>
              <a:cs typeface="Arial"/>
              <a:sym typeface="Arial"/>
            </a:endParaRPr>
          </a:p>
        </p:txBody>
      </p:sp>
      <p:sp>
        <p:nvSpPr>
          <p:cNvPr id="236" name="Google Shape;236;p32"/>
          <p:cNvSpPr txBox="1"/>
          <p:nvPr>
            <p:ph type="title"/>
          </p:nvPr>
        </p:nvSpPr>
        <p:spPr>
          <a:xfrm>
            <a:off x="1367400" y="212225"/>
            <a:ext cx="69153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2400"/>
              <a:buFont typeface="Proxima Nova Semibold"/>
              <a:buNone/>
            </a:pPr>
            <a:r>
              <a:rPr b="0" lang="en-US">
                <a:solidFill>
                  <a:srgbClr val="001E60"/>
                </a:solidFill>
                <a:latin typeface="Arial"/>
                <a:ea typeface="Arial"/>
                <a:cs typeface="Arial"/>
                <a:sym typeface="Arial"/>
              </a:rPr>
              <a:t>Buses and White Fleet</a:t>
            </a:r>
            <a:endParaRPr>
              <a:solidFill>
                <a:srgbClr val="001E60"/>
              </a:solidFill>
              <a:latin typeface="Arial"/>
              <a:ea typeface="Arial"/>
              <a:cs typeface="Arial"/>
              <a:sym typeface="Arial"/>
            </a:endParaRPr>
          </a:p>
        </p:txBody>
      </p:sp>
      <p:sp>
        <p:nvSpPr>
          <p:cNvPr id="237" name="Google Shape;237;p32"/>
          <p:cNvSpPr txBox="1"/>
          <p:nvPr/>
        </p:nvSpPr>
        <p:spPr>
          <a:xfrm>
            <a:off x="1367396" y="1193056"/>
            <a:ext cx="6915300" cy="424800"/>
          </a:xfrm>
          <a:prstGeom prst="rect">
            <a:avLst/>
          </a:prstGeom>
          <a:noFill/>
          <a:ln>
            <a:noFill/>
          </a:ln>
        </p:spPr>
        <p:txBody>
          <a:bodyPr anchorCtr="0" anchor="t" bIns="45700" lIns="0" spcFirstLastPara="1" rIns="91425" wrap="square" tIns="45700">
            <a:spAutoFit/>
          </a:bodyPr>
          <a:lstStyle/>
          <a:p>
            <a:pPr indent="0" lvl="0" marL="0" marR="0" rtl="0" algn="l">
              <a:lnSpc>
                <a:spcPct val="90000"/>
              </a:lnSpc>
              <a:spcBef>
                <a:spcPts val="0"/>
              </a:spcBef>
              <a:spcAft>
                <a:spcPts val="0"/>
              </a:spcAft>
              <a:buClr>
                <a:schemeClr val="dk1"/>
              </a:buClr>
              <a:buSzPts val="2400"/>
              <a:buFont typeface="Proxima Nova Semibold"/>
              <a:buNone/>
            </a:pPr>
            <a:r>
              <a:rPr b="0" i="0" lang="en-US" sz="2400" u="none" cap="none" strike="noStrike">
                <a:solidFill>
                  <a:srgbClr val="001E60"/>
                </a:solidFill>
                <a:latin typeface="Arial"/>
                <a:ea typeface="Arial"/>
                <a:cs typeface="Arial"/>
                <a:sym typeface="Arial"/>
              </a:rPr>
              <a:t>Land (Property and Infrastructure)</a:t>
            </a:r>
            <a:endParaRPr b="1" i="0" sz="2400" u="none" cap="none" strike="noStrike">
              <a:solidFill>
                <a:srgbClr val="001E60"/>
              </a:solidFill>
              <a:latin typeface="Arial"/>
              <a:ea typeface="Arial"/>
              <a:cs typeface="Arial"/>
              <a:sym typeface="Arial"/>
            </a:endParaRPr>
          </a:p>
        </p:txBody>
      </p:sp>
      <p:sp>
        <p:nvSpPr>
          <p:cNvPr id="238" name="Google Shape;238;p32"/>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39" name="Google Shape;239;p32"/>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240" name="Google Shape;240;p32"/>
          <p:cNvSpPr txBox="1"/>
          <p:nvPr>
            <p:ph type="title"/>
          </p:nvPr>
        </p:nvSpPr>
        <p:spPr>
          <a:xfrm>
            <a:off x="1367400" y="1740650"/>
            <a:ext cx="69153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2400"/>
              <a:buFont typeface="Proxima Nova Semibold"/>
              <a:buNone/>
            </a:pPr>
            <a:r>
              <a:rPr b="0" lang="en-US">
                <a:solidFill>
                  <a:srgbClr val="001E60"/>
                </a:solidFill>
                <a:latin typeface="Arial"/>
                <a:ea typeface="Arial"/>
                <a:cs typeface="Arial"/>
                <a:sym typeface="Arial"/>
              </a:rPr>
              <a:t>Safety and Security</a:t>
            </a:r>
            <a:endParaRPr>
              <a:solidFill>
                <a:srgbClr val="001E60"/>
              </a:solidFill>
              <a:latin typeface="Arial"/>
              <a:ea typeface="Arial"/>
              <a:cs typeface="Arial"/>
              <a:sym typeface="Arial"/>
            </a:endParaRPr>
          </a:p>
        </p:txBody>
      </p:sp>
      <p:sp>
        <p:nvSpPr>
          <p:cNvPr id="241" name="Google Shape;241;p32"/>
          <p:cNvSpPr txBox="1"/>
          <p:nvPr/>
        </p:nvSpPr>
        <p:spPr>
          <a:xfrm>
            <a:off x="1367400" y="2233638"/>
            <a:ext cx="4571700" cy="461700"/>
          </a:xfrm>
          <a:prstGeom prst="rect">
            <a:avLst/>
          </a:prstGeom>
          <a:noFill/>
          <a:ln>
            <a:noFill/>
          </a:ln>
        </p:spPr>
        <p:txBody>
          <a:bodyPr anchorCtr="0" anchor="t" bIns="91425" lIns="91425" spcFirstLastPara="1" rIns="91425" wrap="square" tIns="91425">
            <a:spAutoFit/>
          </a:bodyPr>
          <a:lstStyle/>
          <a:p>
            <a:pPr indent="-228600" lvl="0" marL="22860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Access Controls and security cameras </a:t>
            </a:r>
            <a:endParaRPr b="0" i="0" sz="1800" u="none" cap="none" strike="noStrike">
              <a:solidFill>
                <a:schemeClr val="dk1"/>
              </a:solidFill>
              <a:latin typeface="Arial"/>
              <a:ea typeface="Arial"/>
              <a:cs typeface="Arial"/>
              <a:sym typeface="Arial"/>
            </a:endParaRPr>
          </a:p>
        </p:txBody>
      </p:sp>
      <p:sp>
        <p:nvSpPr>
          <p:cNvPr id="242" name="Google Shape;242;p32"/>
          <p:cNvSpPr txBox="1"/>
          <p:nvPr/>
        </p:nvSpPr>
        <p:spPr>
          <a:xfrm>
            <a:off x="1304125" y="2716125"/>
            <a:ext cx="3000000" cy="51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1E60"/>
                </a:solidFill>
                <a:latin typeface="Arial"/>
                <a:ea typeface="Arial"/>
                <a:cs typeface="Arial"/>
                <a:sym typeface="Arial"/>
              </a:rPr>
              <a:t>Technology</a:t>
            </a:r>
            <a:endParaRPr b="0" i="0" sz="1400" u="none" cap="none" strike="noStrike">
              <a:solidFill>
                <a:srgbClr val="000000"/>
              </a:solidFill>
              <a:latin typeface="Arial"/>
              <a:ea typeface="Arial"/>
              <a:cs typeface="Arial"/>
              <a:sym typeface="Arial"/>
            </a:endParaRPr>
          </a:p>
        </p:txBody>
      </p:sp>
      <p:sp>
        <p:nvSpPr>
          <p:cNvPr id="243" name="Google Shape;243;p32"/>
          <p:cNvSpPr txBox="1"/>
          <p:nvPr/>
        </p:nvSpPr>
        <p:spPr>
          <a:xfrm>
            <a:off x="1367400" y="3804850"/>
            <a:ext cx="4688100" cy="51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01E60"/>
                </a:solidFill>
                <a:latin typeface="Arial"/>
                <a:ea typeface="Arial"/>
                <a:cs typeface="Arial"/>
                <a:sym typeface="Arial"/>
              </a:rPr>
              <a:t>Child Development Center</a:t>
            </a:r>
            <a:endParaRPr b="1" i="0" sz="2400" u="none" cap="none" strike="noStrike">
              <a:solidFill>
                <a:srgbClr val="001E60"/>
              </a:solidFill>
              <a:latin typeface="Arial"/>
              <a:ea typeface="Arial"/>
              <a:cs typeface="Arial"/>
              <a:sym typeface="Arial"/>
            </a:endParaRPr>
          </a:p>
        </p:txBody>
      </p:sp>
      <p:sp>
        <p:nvSpPr>
          <p:cNvPr id="244" name="Google Shape;244;p32"/>
          <p:cNvSpPr txBox="1"/>
          <p:nvPr/>
        </p:nvSpPr>
        <p:spPr>
          <a:xfrm>
            <a:off x="1367400" y="3254100"/>
            <a:ext cx="5205300" cy="461700"/>
          </a:xfrm>
          <a:prstGeom prst="rect">
            <a:avLst/>
          </a:prstGeom>
          <a:noFill/>
          <a:ln>
            <a:noFill/>
          </a:ln>
        </p:spPr>
        <p:txBody>
          <a:bodyPr anchorCtr="0" anchor="t" bIns="91425" lIns="91425" spcFirstLastPara="1" rIns="91425" wrap="square" tIns="91425">
            <a:spAutoFit/>
          </a:bodyPr>
          <a:lstStyle/>
          <a:p>
            <a:pPr indent="-228600" lvl="0" marL="22860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District-wide infrastructure improvements</a:t>
            </a:r>
            <a:endParaRPr b="0" i="0" sz="1800" u="none" cap="none" strike="noStrike">
              <a:solidFill>
                <a:schemeClr val="dk1"/>
              </a:solidFill>
              <a:latin typeface="Arial"/>
              <a:ea typeface="Arial"/>
              <a:cs typeface="Arial"/>
              <a:sym typeface="Arial"/>
            </a:endParaRPr>
          </a:p>
        </p:txBody>
      </p:sp>
      <p:sp>
        <p:nvSpPr>
          <p:cNvPr id="245" name="Google Shape;245;p32"/>
          <p:cNvSpPr txBox="1"/>
          <p:nvPr/>
        </p:nvSpPr>
        <p:spPr>
          <a:xfrm>
            <a:off x="1500275" y="4331600"/>
            <a:ext cx="5913300" cy="461700"/>
          </a:xfrm>
          <a:prstGeom prst="rect">
            <a:avLst/>
          </a:prstGeom>
          <a:noFill/>
          <a:ln>
            <a:noFill/>
          </a:ln>
        </p:spPr>
        <p:txBody>
          <a:bodyPr anchorCtr="0" anchor="t" bIns="91425" lIns="91425" spcFirstLastPara="1" rIns="91425" wrap="square" tIns="91425">
            <a:spAutoFit/>
          </a:bodyPr>
          <a:lstStyle/>
          <a:p>
            <a:pPr indent="-228600" lvl="0" marL="22860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Update Paw Prints Facility and/or Relocate </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8"/>
          <p:cNvSpPr txBox="1"/>
          <p:nvPr>
            <p:ph type="title"/>
          </p:nvPr>
        </p:nvSpPr>
        <p:spPr>
          <a:xfrm>
            <a:off x="1629702" y="420717"/>
            <a:ext cx="69153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2400"/>
              <a:buFont typeface="Proxima Nova Semibold"/>
              <a:buNone/>
            </a:pPr>
            <a:r>
              <a:rPr lang="en-US">
                <a:solidFill>
                  <a:srgbClr val="001E60"/>
                </a:solidFill>
                <a:latin typeface="Arial"/>
                <a:ea typeface="Arial"/>
                <a:cs typeface="Arial"/>
                <a:sym typeface="Arial"/>
              </a:rPr>
              <a:t>School Finance</a:t>
            </a:r>
            <a:endParaRPr>
              <a:solidFill>
                <a:srgbClr val="001E60"/>
              </a:solidFill>
              <a:latin typeface="Arial"/>
              <a:ea typeface="Arial"/>
              <a:cs typeface="Arial"/>
              <a:sym typeface="Arial"/>
            </a:endParaRPr>
          </a:p>
        </p:txBody>
      </p:sp>
      <p:sp>
        <p:nvSpPr>
          <p:cNvPr id="251" name="Google Shape;251;p18"/>
          <p:cNvSpPr txBox="1"/>
          <p:nvPr>
            <p:ph idx="1" type="body"/>
          </p:nvPr>
        </p:nvSpPr>
        <p:spPr>
          <a:xfrm>
            <a:off x="1600200" y="1143000"/>
            <a:ext cx="6915300" cy="10002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SzPts val="1800"/>
              <a:buNone/>
            </a:pPr>
            <a:r>
              <a:rPr lang="en-US">
                <a:latin typeface="Arial"/>
                <a:ea typeface="Arial"/>
                <a:cs typeface="Arial"/>
                <a:sym typeface="Arial"/>
              </a:rPr>
              <a:t>Each year, a school district adopts two tax rates, which determine the total tax rate:</a:t>
            </a:r>
            <a:endParaRPr>
              <a:latin typeface="Arial"/>
              <a:ea typeface="Arial"/>
              <a:cs typeface="Arial"/>
              <a:sym typeface="Arial"/>
            </a:endParaRPr>
          </a:p>
          <a:p>
            <a:pPr indent="-114300" lvl="0" marL="228600" rtl="0" algn="l">
              <a:lnSpc>
                <a:spcPct val="100000"/>
              </a:lnSpc>
              <a:spcBef>
                <a:spcPts val="600"/>
              </a:spcBef>
              <a:spcAft>
                <a:spcPts val="0"/>
              </a:spcAft>
              <a:buSzPts val="1800"/>
              <a:buNone/>
            </a:pPr>
            <a:r>
              <a:t/>
            </a:r>
            <a:endParaRPr>
              <a:latin typeface="Arial"/>
              <a:ea typeface="Arial"/>
              <a:cs typeface="Arial"/>
              <a:sym typeface="Arial"/>
            </a:endParaRPr>
          </a:p>
        </p:txBody>
      </p:sp>
      <p:pic>
        <p:nvPicPr>
          <p:cNvPr descr="Content Placeholder 5" id="252" name="Google Shape;252;p18"/>
          <p:cNvPicPr preferRelativeResize="0"/>
          <p:nvPr/>
        </p:nvPicPr>
        <p:blipFill rotWithShape="1">
          <a:blip r:embed="rId3">
            <a:alphaModFix/>
          </a:blip>
          <a:srcRect b="0" l="371" r="435" t="0"/>
          <a:stretch/>
        </p:blipFill>
        <p:spPr>
          <a:xfrm>
            <a:off x="2438400" y="1885950"/>
            <a:ext cx="1438249" cy="1653943"/>
          </a:xfrm>
          <a:prstGeom prst="rect">
            <a:avLst/>
          </a:prstGeom>
          <a:noFill/>
          <a:ln>
            <a:noFill/>
          </a:ln>
        </p:spPr>
      </p:pic>
      <p:sp>
        <p:nvSpPr>
          <p:cNvPr id="253" name="Google Shape;253;p18"/>
          <p:cNvSpPr/>
          <p:nvPr/>
        </p:nvSpPr>
        <p:spPr>
          <a:xfrm>
            <a:off x="2693051" y="2034582"/>
            <a:ext cx="928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M&amp;O</a:t>
            </a:r>
            <a:endParaRPr b="0" i="0" sz="1400" u="none" cap="none" strike="noStrike">
              <a:solidFill>
                <a:srgbClr val="000000"/>
              </a:solidFill>
              <a:latin typeface="Arial"/>
              <a:ea typeface="Arial"/>
              <a:cs typeface="Arial"/>
              <a:sym typeface="Arial"/>
            </a:endParaRPr>
          </a:p>
        </p:txBody>
      </p:sp>
      <p:pic>
        <p:nvPicPr>
          <p:cNvPr descr="Content Placeholder 5" id="254" name="Google Shape;254;p18"/>
          <p:cNvPicPr preferRelativeResize="0"/>
          <p:nvPr/>
        </p:nvPicPr>
        <p:blipFill rotWithShape="1">
          <a:blip r:embed="rId3">
            <a:alphaModFix/>
          </a:blip>
          <a:srcRect b="0" l="371" r="435" t="0"/>
          <a:stretch/>
        </p:blipFill>
        <p:spPr>
          <a:xfrm>
            <a:off x="6400800" y="1885950"/>
            <a:ext cx="1438249" cy="1653943"/>
          </a:xfrm>
          <a:prstGeom prst="rect">
            <a:avLst/>
          </a:prstGeom>
          <a:noFill/>
          <a:ln>
            <a:noFill/>
          </a:ln>
        </p:spPr>
      </p:pic>
      <p:sp>
        <p:nvSpPr>
          <p:cNvPr id="255" name="Google Shape;255;p18"/>
          <p:cNvSpPr/>
          <p:nvPr/>
        </p:nvSpPr>
        <p:spPr>
          <a:xfrm>
            <a:off x="6655451" y="2015504"/>
            <a:ext cx="928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I&amp;S</a:t>
            </a:r>
            <a:endParaRPr b="0" i="0" sz="1400" u="none" cap="none" strike="noStrike">
              <a:solidFill>
                <a:srgbClr val="000000"/>
              </a:solidFill>
              <a:latin typeface="Arial"/>
              <a:ea typeface="Arial"/>
              <a:cs typeface="Arial"/>
              <a:sym typeface="Arial"/>
            </a:endParaRPr>
          </a:p>
        </p:txBody>
      </p:sp>
      <p:sp>
        <p:nvSpPr>
          <p:cNvPr id="256" name="Google Shape;256;p18"/>
          <p:cNvSpPr txBox="1"/>
          <p:nvPr/>
        </p:nvSpPr>
        <p:spPr>
          <a:xfrm>
            <a:off x="1295400" y="3688525"/>
            <a:ext cx="3463200" cy="584700"/>
          </a:xfrm>
          <a:prstGeom prst="rect">
            <a:avLst/>
          </a:prstGeom>
          <a:noFill/>
          <a:ln>
            <a:noFill/>
          </a:ln>
        </p:spPr>
        <p:txBody>
          <a:bodyPr anchorCtr="0" anchor="t" bIns="45700" lIns="91425" spcFirstLastPara="1" rIns="91425" wrap="square" tIns="45700">
            <a:spAutoFit/>
          </a:bodyPr>
          <a:lstStyle/>
          <a:p>
            <a:pPr indent="0" lvl="1" marL="45720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Maintenance &amp; Operations </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(M&amp;O – aka general fund)</a:t>
            </a:r>
            <a:endParaRPr b="0" i="0" sz="1400" u="none" cap="none" strike="noStrike">
              <a:solidFill>
                <a:srgbClr val="000000"/>
              </a:solidFill>
              <a:latin typeface="Arial"/>
              <a:ea typeface="Arial"/>
              <a:cs typeface="Arial"/>
              <a:sym typeface="Arial"/>
            </a:endParaRPr>
          </a:p>
        </p:txBody>
      </p:sp>
      <p:sp>
        <p:nvSpPr>
          <p:cNvPr id="257" name="Google Shape;257;p18"/>
          <p:cNvSpPr txBox="1"/>
          <p:nvPr/>
        </p:nvSpPr>
        <p:spPr>
          <a:xfrm>
            <a:off x="5087277" y="3684605"/>
            <a:ext cx="3575100" cy="584700"/>
          </a:xfrm>
          <a:prstGeom prst="rect">
            <a:avLst/>
          </a:prstGeom>
          <a:noFill/>
          <a:ln>
            <a:noFill/>
          </a:ln>
        </p:spPr>
        <p:txBody>
          <a:bodyPr anchorCtr="0" anchor="t" bIns="45700" lIns="91425" spcFirstLastPara="1" rIns="91425" wrap="square" tIns="45700">
            <a:spAutoFit/>
          </a:bodyPr>
          <a:lstStyle/>
          <a:p>
            <a:pPr indent="0" lvl="1" marL="45720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Interest &amp; Sinking </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(I&amp;S – aka debt service)</a:t>
            </a:r>
            <a:endParaRPr b="0" i="0" sz="1400" u="none" cap="none" strike="noStrike">
              <a:solidFill>
                <a:srgbClr val="000000"/>
              </a:solidFill>
              <a:latin typeface="Arial"/>
              <a:ea typeface="Arial"/>
              <a:cs typeface="Arial"/>
              <a:sym typeface="Arial"/>
            </a:endParaRPr>
          </a:p>
        </p:txBody>
      </p:sp>
      <p:sp>
        <p:nvSpPr>
          <p:cNvPr id="258" name="Google Shape;258;p18"/>
          <p:cNvSpPr/>
          <p:nvPr/>
        </p:nvSpPr>
        <p:spPr>
          <a:xfrm>
            <a:off x="-17454" y="0"/>
            <a:ext cx="1216200" cy="5143500"/>
          </a:xfrm>
          <a:prstGeom prst="rect">
            <a:avLst/>
          </a:prstGeom>
          <a:solidFill>
            <a:srgbClr val="2642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59" name="Google Shape;259;p18"/>
          <p:cNvPicPr preferRelativeResize="0"/>
          <p:nvPr/>
        </p:nvPicPr>
        <p:blipFill rotWithShape="1">
          <a:blip r:embed="rId4">
            <a:alphaModFix/>
          </a:blip>
          <a:srcRect b="0" l="0" r="0" t="0"/>
          <a:stretch/>
        </p:blipFill>
        <p:spPr>
          <a:xfrm>
            <a:off x="134003" y="4556631"/>
            <a:ext cx="940036" cy="400386"/>
          </a:xfrm>
          <a:prstGeom prst="rect">
            <a:avLst/>
          </a:prstGeom>
          <a:noFill/>
          <a:ln>
            <a:noFill/>
          </a:ln>
        </p:spPr>
      </p:pic>
      <p:sp>
        <p:nvSpPr>
          <p:cNvPr id="260" name="Google Shape;260;p18"/>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61" name="Google Shape;261;p18"/>
          <p:cNvPicPr preferRelativeResize="0"/>
          <p:nvPr/>
        </p:nvPicPr>
        <p:blipFill rotWithShape="1">
          <a:blip r:embed="rId4">
            <a:alphaModFix/>
          </a:blip>
          <a:srcRect b="0" l="0" r="0" t="0"/>
          <a:stretch/>
        </p:blipFill>
        <p:spPr>
          <a:xfrm>
            <a:off x="134003" y="4556631"/>
            <a:ext cx="940036" cy="4003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txBox="1"/>
          <p:nvPr/>
        </p:nvSpPr>
        <p:spPr>
          <a:xfrm>
            <a:off x="1600200" y="457200"/>
            <a:ext cx="7829400" cy="424800"/>
          </a:xfrm>
          <a:prstGeom prst="rect">
            <a:avLst/>
          </a:prstGeom>
          <a:noFill/>
          <a:ln>
            <a:noFill/>
          </a:ln>
        </p:spPr>
        <p:txBody>
          <a:bodyPr anchorCtr="0" anchor="t" bIns="45700" lIns="0" spcFirstLastPara="1" rIns="91425" wrap="square" tIns="45700">
            <a:spAutoFit/>
          </a:bodyPr>
          <a:lstStyle/>
          <a:p>
            <a:pPr indent="0" lvl="0" marL="0" marR="0" rtl="0" algn="l">
              <a:lnSpc>
                <a:spcPct val="90000"/>
              </a:lnSpc>
              <a:spcBef>
                <a:spcPts val="0"/>
              </a:spcBef>
              <a:spcAft>
                <a:spcPts val="0"/>
              </a:spcAft>
              <a:buClr>
                <a:schemeClr val="dk1"/>
              </a:buClr>
              <a:buSzPts val="2400"/>
              <a:buFont typeface="Proxima Nova Semibold"/>
              <a:buNone/>
            </a:pPr>
            <a:r>
              <a:rPr b="1" i="0" lang="en-US" sz="2400" u="none" cap="none" strike="noStrike">
                <a:solidFill>
                  <a:srgbClr val="001E60"/>
                </a:solidFill>
                <a:latin typeface="Arial"/>
                <a:ea typeface="Arial"/>
                <a:cs typeface="Arial"/>
                <a:sym typeface="Arial"/>
              </a:rPr>
              <a:t>Maintenance &amp; Operations (M&amp;O) Tax Rate</a:t>
            </a:r>
            <a:endParaRPr b="1" i="0" sz="2400" u="none" cap="none" strike="noStrike">
              <a:solidFill>
                <a:srgbClr val="001E60"/>
              </a:solidFill>
              <a:latin typeface="Arial"/>
              <a:ea typeface="Arial"/>
              <a:cs typeface="Arial"/>
              <a:sym typeface="Arial"/>
            </a:endParaRPr>
          </a:p>
        </p:txBody>
      </p:sp>
      <p:sp>
        <p:nvSpPr>
          <p:cNvPr id="267" name="Google Shape;267;p19"/>
          <p:cNvSpPr txBox="1"/>
          <p:nvPr/>
        </p:nvSpPr>
        <p:spPr>
          <a:xfrm>
            <a:off x="1614538" y="1092600"/>
            <a:ext cx="3383100" cy="333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Noto Sans Symbols"/>
              <a:buNone/>
            </a:pPr>
            <a:r>
              <a:rPr b="1" i="0" lang="en-US" sz="1700" u="none" cap="none" strike="noStrike">
                <a:solidFill>
                  <a:schemeClr val="dk1"/>
                </a:solidFill>
                <a:latin typeface="Arial"/>
                <a:ea typeface="Arial"/>
                <a:cs typeface="Arial"/>
                <a:sym typeface="Arial"/>
              </a:rPr>
              <a:t>Funds the day-to-day maintenance and operations of the district:</a:t>
            </a:r>
            <a:endParaRPr b="1" i="0" sz="1700" u="none" cap="none" strike="noStrike">
              <a:solidFill>
                <a:schemeClr val="dk1"/>
              </a:solidFill>
              <a:latin typeface="Arial"/>
              <a:ea typeface="Arial"/>
              <a:cs typeface="Arial"/>
              <a:sym typeface="Arial"/>
            </a:endParaRPr>
          </a:p>
          <a:p>
            <a:pPr indent="-222250" lvl="0" marL="228600" marR="0" rtl="0" algn="l">
              <a:lnSpc>
                <a:spcPct val="100000"/>
              </a:lnSpc>
              <a:spcBef>
                <a:spcPts val="600"/>
              </a:spcBef>
              <a:spcAft>
                <a:spcPts val="0"/>
              </a:spcAft>
              <a:buClr>
                <a:schemeClr val="dk1"/>
              </a:buClr>
              <a:buSzPts val="1700"/>
              <a:buFont typeface="Noto Sans Symbols"/>
              <a:buChar char="▪"/>
            </a:pPr>
            <a:r>
              <a:rPr b="0" i="0" lang="en-US" sz="1700" u="none" cap="none" strike="noStrike">
                <a:solidFill>
                  <a:schemeClr val="dk1"/>
                </a:solidFill>
                <a:latin typeface="Arial"/>
                <a:ea typeface="Arial"/>
                <a:cs typeface="Arial"/>
                <a:sym typeface="Arial"/>
              </a:rPr>
              <a:t>Salaries (for teachers and other staff)</a:t>
            </a:r>
            <a:endParaRPr b="0" i="0" sz="1700" u="none" cap="none" strike="noStrike">
              <a:solidFill>
                <a:schemeClr val="dk1"/>
              </a:solidFill>
              <a:latin typeface="Arial"/>
              <a:ea typeface="Arial"/>
              <a:cs typeface="Arial"/>
              <a:sym typeface="Arial"/>
            </a:endParaRPr>
          </a:p>
          <a:p>
            <a:pPr indent="-222250" lvl="0" marL="228600" marR="0" rtl="0" algn="l">
              <a:lnSpc>
                <a:spcPct val="100000"/>
              </a:lnSpc>
              <a:spcBef>
                <a:spcPts val="600"/>
              </a:spcBef>
              <a:spcAft>
                <a:spcPts val="0"/>
              </a:spcAft>
              <a:buClr>
                <a:schemeClr val="dk1"/>
              </a:buClr>
              <a:buSzPts val="1700"/>
              <a:buFont typeface="Noto Sans Symbols"/>
              <a:buChar char="▪"/>
            </a:pPr>
            <a:r>
              <a:rPr b="0" i="0" lang="en-US" sz="1700" u="none" cap="none" strike="noStrike">
                <a:solidFill>
                  <a:schemeClr val="dk1"/>
                </a:solidFill>
                <a:latin typeface="Arial"/>
                <a:ea typeface="Arial"/>
                <a:cs typeface="Arial"/>
                <a:sym typeface="Arial"/>
              </a:rPr>
              <a:t>Bus repairs, maintenance and fuel</a:t>
            </a:r>
            <a:endParaRPr b="0" i="0" sz="1700" u="none" cap="none" strike="noStrike">
              <a:solidFill>
                <a:schemeClr val="dk1"/>
              </a:solidFill>
              <a:latin typeface="Arial"/>
              <a:ea typeface="Arial"/>
              <a:cs typeface="Arial"/>
              <a:sym typeface="Arial"/>
            </a:endParaRPr>
          </a:p>
          <a:p>
            <a:pPr indent="-222250" lvl="0" marL="228600" marR="0" rtl="0" algn="l">
              <a:lnSpc>
                <a:spcPct val="100000"/>
              </a:lnSpc>
              <a:spcBef>
                <a:spcPts val="600"/>
              </a:spcBef>
              <a:spcAft>
                <a:spcPts val="0"/>
              </a:spcAft>
              <a:buClr>
                <a:schemeClr val="dk1"/>
              </a:buClr>
              <a:buSzPts val="1700"/>
              <a:buFont typeface="Noto Sans Symbols"/>
              <a:buChar char="▪"/>
            </a:pPr>
            <a:r>
              <a:rPr b="0" i="0" lang="en-US" sz="1700" u="none" cap="none" strike="noStrike">
                <a:solidFill>
                  <a:schemeClr val="dk1"/>
                </a:solidFill>
                <a:latin typeface="Arial"/>
                <a:ea typeface="Arial"/>
                <a:cs typeface="Arial"/>
                <a:sym typeface="Arial"/>
              </a:rPr>
              <a:t>School supplies and materials</a:t>
            </a:r>
            <a:endParaRPr b="0" i="0" sz="1700" u="none" cap="none" strike="noStrike">
              <a:solidFill>
                <a:schemeClr val="dk1"/>
              </a:solidFill>
              <a:latin typeface="Arial"/>
              <a:ea typeface="Arial"/>
              <a:cs typeface="Arial"/>
              <a:sym typeface="Arial"/>
            </a:endParaRPr>
          </a:p>
          <a:p>
            <a:pPr indent="-222250" lvl="0" marL="228600" marR="0" rtl="0" algn="l">
              <a:lnSpc>
                <a:spcPct val="100000"/>
              </a:lnSpc>
              <a:spcBef>
                <a:spcPts val="600"/>
              </a:spcBef>
              <a:spcAft>
                <a:spcPts val="0"/>
              </a:spcAft>
              <a:buClr>
                <a:schemeClr val="dk1"/>
              </a:buClr>
              <a:buSzPts val="1700"/>
              <a:buFont typeface="Noto Sans Symbols"/>
              <a:buChar char="▪"/>
            </a:pPr>
            <a:r>
              <a:rPr b="0" i="0" lang="en-US" sz="1700" u="none" cap="none" strike="noStrike">
                <a:solidFill>
                  <a:schemeClr val="dk1"/>
                </a:solidFill>
                <a:latin typeface="Arial"/>
                <a:ea typeface="Arial"/>
                <a:cs typeface="Arial"/>
                <a:sym typeface="Arial"/>
              </a:rPr>
              <a:t>Utilities (electricity, water, etc.)</a:t>
            </a:r>
            <a:endParaRPr b="0" i="0" sz="1700" u="none" cap="none" strike="noStrike">
              <a:solidFill>
                <a:schemeClr val="dk1"/>
              </a:solidFill>
              <a:latin typeface="Arial"/>
              <a:ea typeface="Arial"/>
              <a:cs typeface="Arial"/>
              <a:sym typeface="Arial"/>
            </a:endParaRPr>
          </a:p>
          <a:p>
            <a:pPr indent="-114300" lvl="0" marL="228600" marR="0" rtl="0" algn="l">
              <a:lnSpc>
                <a:spcPct val="100000"/>
              </a:lnSpc>
              <a:spcBef>
                <a:spcPts val="600"/>
              </a:spcBef>
              <a:spcAft>
                <a:spcPts val="0"/>
              </a:spcAft>
              <a:buClr>
                <a:schemeClr val="dk1"/>
              </a:buClr>
              <a:buSzPts val="1800"/>
              <a:buFont typeface="Noto Sans Symbols"/>
              <a:buNone/>
            </a:pPr>
            <a:r>
              <a:t/>
            </a:r>
            <a:endParaRPr b="0" i="0" sz="1800" u="none" cap="none" strike="noStrike">
              <a:solidFill>
                <a:schemeClr val="dk1"/>
              </a:solidFill>
              <a:latin typeface="Arial"/>
              <a:ea typeface="Arial"/>
              <a:cs typeface="Arial"/>
              <a:sym typeface="Arial"/>
            </a:endParaRPr>
          </a:p>
        </p:txBody>
      </p:sp>
      <p:sp>
        <p:nvSpPr>
          <p:cNvPr id="268" name="Google Shape;268;p19"/>
          <p:cNvSpPr/>
          <p:nvPr/>
        </p:nvSpPr>
        <p:spPr>
          <a:xfrm>
            <a:off x="5413427" y="1157509"/>
            <a:ext cx="2886300" cy="3204000"/>
          </a:xfrm>
          <a:prstGeom prst="rect">
            <a:avLst/>
          </a:prstGeom>
          <a:solidFill>
            <a:srgbClr val="4195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69" name="Google Shape;269;p19"/>
          <p:cNvSpPr/>
          <p:nvPr/>
        </p:nvSpPr>
        <p:spPr>
          <a:xfrm>
            <a:off x="5481410" y="1230688"/>
            <a:ext cx="2886300" cy="3204000"/>
          </a:xfrm>
          <a:prstGeom prst="rect">
            <a:avLst/>
          </a:prstGeom>
          <a:solidFill>
            <a:srgbClr val="2642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70" name="Google Shape;270;p19"/>
          <p:cNvSpPr/>
          <p:nvPr/>
        </p:nvSpPr>
        <p:spPr>
          <a:xfrm>
            <a:off x="5562600" y="1304667"/>
            <a:ext cx="2886300" cy="32040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71" name="Google Shape;271;p19"/>
          <p:cNvSpPr txBox="1"/>
          <p:nvPr/>
        </p:nvSpPr>
        <p:spPr>
          <a:xfrm>
            <a:off x="5643789" y="1384566"/>
            <a:ext cx="2724000" cy="2970900"/>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ctr">
              <a:lnSpc>
                <a:spcPct val="100000"/>
              </a:lnSpc>
              <a:spcBef>
                <a:spcPts val="0"/>
              </a:spcBef>
              <a:spcAft>
                <a:spcPts val="0"/>
              </a:spcAft>
              <a:buClr>
                <a:schemeClr val="accent1"/>
              </a:buClr>
              <a:buSzPct val="100000"/>
              <a:buFont typeface="Noto Sans Symbols"/>
              <a:buNone/>
            </a:pPr>
            <a:r>
              <a:rPr b="1" i="0" lang="en-US" sz="2400" u="none" cap="none" strike="noStrike">
                <a:solidFill>
                  <a:schemeClr val="lt1"/>
                </a:solidFill>
                <a:latin typeface="Arial"/>
                <a:ea typeface="Arial"/>
                <a:cs typeface="Arial"/>
                <a:sym typeface="Arial"/>
              </a:rPr>
              <a:t>For the average citizen </a:t>
            </a:r>
            <a:br>
              <a:rPr b="1" i="0" lang="en-US" sz="2400" u="none" cap="none" strike="noStrike">
                <a:solidFill>
                  <a:schemeClr val="lt1"/>
                </a:solidFill>
                <a:latin typeface="Arial"/>
                <a:ea typeface="Arial"/>
                <a:cs typeface="Arial"/>
                <a:sym typeface="Arial"/>
              </a:rPr>
            </a:br>
            <a:r>
              <a:rPr b="1" i="0" lang="en-US" sz="2400" u="none" cap="none" strike="noStrike">
                <a:solidFill>
                  <a:schemeClr val="lt1"/>
                </a:solidFill>
                <a:latin typeface="Arial"/>
                <a:ea typeface="Arial"/>
                <a:cs typeface="Arial"/>
                <a:sym typeface="Arial"/>
              </a:rPr>
              <a:t>this is similar to:</a:t>
            </a:r>
            <a:br>
              <a:rPr b="0" i="0" lang="en-US" sz="2000" u="none" cap="none" strike="noStrike">
                <a:solidFill>
                  <a:schemeClr val="lt1"/>
                </a:solidFill>
                <a:latin typeface="Arial"/>
                <a:ea typeface="Arial"/>
                <a:cs typeface="Arial"/>
                <a:sym typeface="Arial"/>
              </a:rPr>
            </a:br>
            <a:endParaRPr b="0" i="0" sz="2000" u="none" cap="none" strike="noStrike">
              <a:solidFill>
                <a:schemeClr val="lt1"/>
              </a:solidFill>
              <a:latin typeface="Arial"/>
              <a:ea typeface="Arial"/>
              <a:cs typeface="Arial"/>
              <a:sym typeface="Arial"/>
            </a:endParaRPr>
          </a:p>
          <a:p>
            <a:pPr indent="-343024" lvl="1" marL="800100" marR="0" rtl="0" algn="l">
              <a:lnSpc>
                <a:spcPct val="140000"/>
              </a:lnSpc>
              <a:spcBef>
                <a:spcPts val="600"/>
              </a:spcBef>
              <a:spcAft>
                <a:spcPts val="0"/>
              </a:spcAft>
              <a:buClr>
                <a:schemeClr val="lt1"/>
              </a:buClr>
              <a:buSzPct val="100000"/>
              <a:buFont typeface="Noto Sans Symbols"/>
              <a:buChar char="✔"/>
            </a:pPr>
            <a:r>
              <a:rPr b="0" i="0" lang="en-US" sz="2100" u="none" cap="none" strike="noStrike">
                <a:solidFill>
                  <a:schemeClr val="lt1"/>
                </a:solidFill>
                <a:latin typeface="Arial"/>
                <a:ea typeface="Arial"/>
                <a:cs typeface="Arial"/>
                <a:sym typeface="Arial"/>
              </a:rPr>
              <a:t>House repairs</a:t>
            </a:r>
            <a:endParaRPr b="0" i="0" sz="1400" u="none" cap="none" strike="noStrike">
              <a:solidFill>
                <a:srgbClr val="000000"/>
              </a:solidFill>
              <a:latin typeface="Arial"/>
              <a:ea typeface="Arial"/>
              <a:cs typeface="Arial"/>
              <a:sym typeface="Arial"/>
            </a:endParaRPr>
          </a:p>
          <a:p>
            <a:pPr indent="-343024" lvl="1" marL="800100" marR="0" rtl="0" algn="l">
              <a:lnSpc>
                <a:spcPct val="140000"/>
              </a:lnSpc>
              <a:spcBef>
                <a:spcPts val="600"/>
              </a:spcBef>
              <a:spcAft>
                <a:spcPts val="0"/>
              </a:spcAft>
              <a:buClr>
                <a:schemeClr val="lt1"/>
              </a:buClr>
              <a:buSzPct val="100000"/>
              <a:buFont typeface="Noto Sans Symbols"/>
              <a:buChar char="✔"/>
            </a:pPr>
            <a:r>
              <a:rPr b="0" i="0" lang="en-US" sz="2100" u="none" cap="none" strike="noStrike">
                <a:solidFill>
                  <a:schemeClr val="lt1"/>
                </a:solidFill>
                <a:latin typeface="Arial"/>
                <a:ea typeface="Arial"/>
                <a:cs typeface="Arial"/>
                <a:sym typeface="Arial"/>
              </a:rPr>
              <a:t>Car fuel</a:t>
            </a:r>
            <a:endParaRPr b="0" i="0" sz="1400" u="none" cap="none" strike="noStrike">
              <a:solidFill>
                <a:srgbClr val="000000"/>
              </a:solidFill>
              <a:latin typeface="Arial"/>
              <a:ea typeface="Arial"/>
              <a:cs typeface="Arial"/>
              <a:sym typeface="Arial"/>
            </a:endParaRPr>
          </a:p>
          <a:p>
            <a:pPr indent="-343024" lvl="1" marL="800100" marR="0" rtl="0" algn="l">
              <a:lnSpc>
                <a:spcPct val="140000"/>
              </a:lnSpc>
              <a:spcBef>
                <a:spcPts val="600"/>
              </a:spcBef>
              <a:spcAft>
                <a:spcPts val="0"/>
              </a:spcAft>
              <a:buClr>
                <a:schemeClr val="lt1"/>
              </a:buClr>
              <a:buSzPct val="100000"/>
              <a:buFont typeface="Noto Sans Symbols"/>
              <a:buChar char="✔"/>
            </a:pPr>
            <a:r>
              <a:rPr b="0" i="0" lang="en-US" sz="2100" u="none" cap="none" strike="noStrike">
                <a:solidFill>
                  <a:schemeClr val="lt1"/>
                </a:solidFill>
                <a:latin typeface="Arial"/>
                <a:ea typeface="Arial"/>
                <a:cs typeface="Arial"/>
                <a:sym typeface="Arial"/>
              </a:rPr>
              <a:t>Routine services</a:t>
            </a:r>
            <a:endParaRPr b="0" i="0" sz="1400" u="none" cap="none" strike="noStrike">
              <a:solidFill>
                <a:srgbClr val="000000"/>
              </a:solidFill>
              <a:latin typeface="Arial"/>
              <a:ea typeface="Arial"/>
              <a:cs typeface="Arial"/>
              <a:sym typeface="Arial"/>
            </a:endParaRPr>
          </a:p>
          <a:p>
            <a:pPr indent="-343024" lvl="1" marL="800100" marR="0" rtl="0" algn="l">
              <a:lnSpc>
                <a:spcPct val="140000"/>
              </a:lnSpc>
              <a:spcBef>
                <a:spcPts val="600"/>
              </a:spcBef>
              <a:spcAft>
                <a:spcPts val="0"/>
              </a:spcAft>
              <a:buClr>
                <a:schemeClr val="lt1"/>
              </a:buClr>
              <a:buSzPct val="100000"/>
              <a:buFont typeface="Noto Sans Symbols"/>
              <a:buChar char="✔"/>
            </a:pPr>
            <a:r>
              <a:rPr b="0" i="0" lang="en-US" sz="2100" u="none" cap="none" strike="noStrike">
                <a:solidFill>
                  <a:schemeClr val="lt1"/>
                </a:solidFill>
                <a:latin typeface="Arial"/>
                <a:ea typeface="Arial"/>
                <a:cs typeface="Arial"/>
                <a:sym typeface="Arial"/>
              </a:rPr>
              <a:t>Groceries</a:t>
            </a:r>
            <a:endParaRPr b="0" i="0" sz="1400" u="none" cap="none" strike="noStrike">
              <a:solidFill>
                <a:srgbClr val="000000"/>
              </a:solidFill>
              <a:latin typeface="Arial"/>
              <a:ea typeface="Arial"/>
              <a:cs typeface="Arial"/>
              <a:sym typeface="Arial"/>
            </a:endParaRPr>
          </a:p>
          <a:p>
            <a:pPr indent="-343024" lvl="1" marL="800100" marR="0" rtl="0" algn="l">
              <a:lnSpc>
                <a:spcPct val="140000"/>
              </a:lnSpc>
              <a:spcBef>
                <a:spcPts val="600"/>
              </a:spcBef>
              <a:spcAft>
                <a:spcPts val="0"/>
              </a:spcAft>
              <a:buClr>
                <a:schemeClr val="lt1"/>
              </a:buClr>
              <a:buSzPct val="100000"/>
              <a:buFont typeface="Noto Sans Symbols"/>
              <a:buChar char="✔"/>
            </a:pPr>
            <a:r>
              <a:rPr b="0" i="0" lang="en-US" sz="2100" u="none" cap="none" strike="noStrike">
                <a:solidFill>
                  <a:schemeClr val="lt1"/>
                </a:solidFill>
                <a:latin typeface="Arial"/>
                <a:ea typeface="Arial"/>
                <a:cs typeface="Arial"/>
                <a:sym typeface="Arial"/>
              </a:rPr>
              <a:t>Cleaning Supplies</a:t>
            </a:r>
            <a:endParaRPr b="0" i="0" sz="1400" u="none" cap="none" strike="noStrike">
              <a:solidFill>
                <a:srgbClr val="000000"/>
              </a:solidFill>
              <a:latin typeface="Arial"/>
              <a:ea typeface="Arial"/>
              <a:cs typeface="Arial"/>
              <a:sym typeface="Arial"/>
            </a:endParaRPr>
          </a:p>
          <a:p>
            <a:pPr indent="-343024" lvl="1" marL="800100" marR="0" rtl="0" algn="l">
              <a:lnSpc>
                <a:spcPct val="140000"/>
              </a:lnSpc>
              <a:spcBef>
                <a:spcPts val="600"/>
              </a:spcBef>
              <a:spcAft>
                <a:spcPts val="0"/>
              </a:spcAft>
              <a:buClr>
                <a:schemeClr val="lt1"/>
              </a:buClr>
              <a:buSzPct val="100000"/>
              <a:buFont typeface="Noto Sans Symbols"/>
              <a:buChar char="✔"/>
            </a:pPr>
            <a:r>
              <a:rPr b="0" i="0" lang="en-US" sz="2100" u="none" cap="none" strike="noStrike">
                <a:solidFill>
                  <a:schemeClr val="lt1"/>
                </a:solidFill>
                <a:latin typeface="Arial"/>
                <a:ea typeface="Arial"/>
                <a:cs typeface="Arial"/>
                <a:sym typeface="Arial"/>
              </a:rPr>
              <a:t>Utilities</a:t>
            </a:r>
            <a:endParaRPr b="0" i="0" sz="1400" u="none" cap="none" strike="noStrike">
              <a:solidFill>
                <a:srgbClr val="000000"/>
              </a:solidFill>
              <a:latin typeface="Arial"/>
              <a:ea typeface="Arial"/>
              <a:cs typeface="Arial"/>
              <a:sym typeface="Arial"/>
            </a:endParaRPr>
          </a:p>
          <a:p>
            <a:pPr indent="-140017" lvl="0" marL="228600" marR="0" rtl="0" algn="l">
              <a:lnSpc>
                <a:spcPct val="100000"/>
              </a:lnSpc>
              <a:spcBef>
                <a:spcPts val="600"/>
              </a:spcBef>
              <a:spcAft>
                <a:spcPts val="0"/>
              </a:spcAft>
              <a:buClr>
                <a:schemeClr val="accent1"/>
              </a:buClr>
              <a:buSzPct val="100000"/>
              <a:buFont typeface="Noto Sans Symbols"/>
              <a:buNone/>
            </a:pPr>
            <a:r>
              <a:t/>
            </a:r>
            <a:endParaRPr b="0" i="0" sz="1800" u="none" cap="none" strike="noStrike">
              <a:solidFill>
                <a:schemeClr val="dk1"/>
              </a:solidFill>
              <a:latin typeface="Arial"/>
              <a:ea typeface="Arial"/>
              <a:cs typeface="Arial"/>
              <a:sym typeface="Arial"/>
            </a:endParaRPr>
          </a:p>
        </p:txBody>
      </p:sp>
      <p:sp>
        <p:nvSpPr>
          <p:cNvPr id="272" name="Google Shape;272;p19"/>
          <p:cNvSpPr/>
          <p:nvPr/>
        </p:nvSpPr>
        <p:spPr>
          <a:xfrm>
            <a:off x="-17454" y="0"/>
            <a:ext cx="1216200" cy="5143500"/>
          </a:xfrm>
          <a:prstGeom prst="rect">
            <a:avLst/>
          </a:prstGeom>
          <a:solidFill>
            <a:srgbClr val="2642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73" name="Google Shape;273;p19"/>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274" name="Google Shape;274;p19"/>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75" name="Google Shape;275;p19"/>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276" name="Google Shape;276;p19"/>
          <p:cNvSpPr txBox="1"/>
          <p:nvPr/>
        </p:nvSpPr>
        <p:spPr>
          <a:xfrm>
            <a:off x="1632425" y="3938925"/>
            <a:ext cx="3222600" cy="738900"/>
          </a:xfrm>
          <a:prstGeom prst="rect">
            <a:avLst/>
          </a:prstGeom>
          <a:solidFill>
            <a:srgbClr val="001E6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Proxima Nova"/>
              <a:buNone/>
            </a:pPr>
            <a:r>
              <a:rPr b="1" i="0" lang="en-US" sz="1400" u="none" cap="none" strike="noStrike">
                <a:solidFill>
                  <a:schemeClr val="lt1"/>
                </a:solidFill>
                <a:latin typeface="Arial"/>
                <a:ea typeface="Arial"/>
                <a:cs typeface="Arial"/>
                <a:sym typeface="Arial"/>
              </a:rPr>
              <a:t>FY 22-23 M&amp;O Tax Rate </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400"/>
              <a:buFont typeface="Proxima Nova"/>
              <a:buNone/>
            </a:pPr>
            <a:r>
              <a:rPr b="1" i="0" lang="en-US" sz="1400" u="none" cap="none" strike="noStrike">
                <a:solidFill>
                  <a:schemeClr val="lt1"/>
                </a:solidFill>
                <a:latin typeface="Arial"/>
                <a:ea typeface="Arial"/>
                <a:cs typeface="Arial"/>
                <a:sym typeface="Arial"/>
              </a:rPr>
              <a:t>is $0.8546 per $100</a:t>
            </a:r>
            <a:br>
              <a:rPr b="1" i="0" lang="en-US" sz="1400" u="none" cap="none" strike="noStrike">
                <a:solidFill>
                  <a:schemeClr val="dk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of property value.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0"/>
          <p:cNvSpPr txBox="1"/>
          <p:nvPr>
            <p:ph type="title"/>
          </p:nvPr>
        </p:nvSpPr>
        <p:spPr>
          <a:xfrm>
            <a:off x="1600200" y="457200"/>
            <a:ext cx="78294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2400"/>
              <a:buFont typeface="Proxima Nova Semibold"/>
              <a:buNone/>
            </a:pPr>
            <a:r>
              <a:rPr lang="en-US">
                <a:solidFill>
                  <a:srgbClr val="001E60"/>
                </a:solidFill>
                <a:latin typeface="Arial"/>
                <a:ea typeface="Arial"/>
                <a:cs typeface="Arial"/>
                <a:sym typeface="Arial"/>
              </a:rPr>
              <a:t>Interest &amp; Sinking (I&amp;S) Tax Rate</a:t>
            </a:r>
            <a:endParaRPr>
              <a:solidFill>
                <a:srgbClr val="001E60"/>
              </a:solidFill>
              <a:latin typeface="Arial"/>
              <a:ea typeface="Arial"/>
              <a:cs typeface="Arial"/>
              <a:sym typeface="Arial"/>
            </a:endParaRPr>
          </a:p>
        </p:txBody>
      </p:sp>
      <p:sp>
        <p:nvSpPr>
          <p:cNvPr id="282" name="Google Shape;282;p20"/>
          <p:cNvSpPr txBox="1"/>
          <p:nvPr/>
        </p:nvSpPr>
        <p:spPr>
          <a:xfrm>
            <a:off x="1600200" y="1143000"/>
            <a:ext cx="3383100" cy="312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cap="none" strike="noStrike">
                <a:solidFill>
                  <a:schemeClr val="dk1"/>
                </a:solidFill>
                <a:latin typeface="Arial"/>
                <a:ea typeface="Arial"/>
                <a:cs typeface="Arial"/>
                <a:sym typeface="Arial"/>
              </a:rPr>
              <a:t>Funds debt repayment for all bonds issue. Items include:</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New building construction</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Existing building renovations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Land purchases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Program-specific equipment</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Technology</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School buses</a:t>
            </a:r>
            <a:endParaRPr b="0" i="0" sz="1400" u="none" cap="none" strike="noStrike">
              <a:solidFill>
                <a:srgbClr val="000000"/>
              </a:solidFill>
              <a:latin typeface="Arial"/>
              <a:ea typeface="Arial"/>
              <a:cs typeface="Arial"/>
              <a:sym typeface="Arial"/>
            </a:endParaRPr>
          </a:p>
          <a:p>
            <a:pPr indent="-114300" lvl="0" marL="228600" marR="0" rtl="0" algn="l">
              <a:lnSpc>
                <a:spcPct val="100000"/>
              </a:lnSpc>
              <a:spcBef>
                <a:spcPts val="600"/>
              </a:spcBef>
              <a:spcAft>
                <a:spcPts val="0"/>
              </a:spcAft>
              <a:buClr>
                <a:schemeClr val="dk1"/>
              </a:buClr>
              <a:buSzPts val="1800"/>
              <a:buFont typeface="Noto Sans Symbols"/>
              <a:buNone/>
            </a:pPr>
            <a:r>
              <a:t/>
            </a:r>
            <a:endParaRPr b="0" i="0" sz="1800" u="none" cap="none" strike="noStrike">
              <a:solidFill>
                <a:schemeClr val="dk1"/>
              </a:solidFill>
              <a:latin typeface="Arial"/>
              <a:ea typeface="Arial"/>
              <a:cs typeface="Arial"/>
              <a:sym typeface="Arial"/>
            </a:endParaRPr>
          </a:p>
        </p:txBody>
      </p:sp>
      <p:sp>
        <p:nvSpPr>
          <p:cNvPr id="283" name="Google Shape;283;p20"/>
          <p:cNvSpPr/>
          <p:nvPr/>
        </p:nvSpPr>
        <p:spPr>
          <a:xfrm>
            <a:off x="5413427" y="1042249"/>
            <a:ext cx="2886300" cy="3204000"/>
          </a:xfrm>
          <a:prstGeom prst="rect">
            <a:avLst/>
          </a:prstGeom>
          <a:solidFill>
            <a:srgbClr val="4195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84" name="Google Shape;284;p20"/>
          <p:cNvSpPr/>
          <p:nvPr/>
        </p:nvSpPr>
        <p:spPr>
          <a:xfrm>
            <a:off x="5481410" y="1115428"/>
            <a:ext cx="2886300" cy="3204000"/>
          </a:xfrm>
          <a:prstGeom prst="rect">
            <a:avLst/>
          </a:prstGeom>
          <a:solidFill>
            <a:srgbClr val="2642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85" name="Google Shape;285;p20"/>
          <p:cNvSpPr/>
          <p:nvPr/>
        </p:nvSpPr>
        <p:spPr>
          <a:xfrm>
            <a:off x="5562600" y="1189407"/>
            <a:ext cx="2886300" cy="32040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86" name="Google Shape;286;p20"/>
          <p:cNvSpPr txBox="1"/>
          <p:nvPr/>
        </p:nvSpPr>
        <p:spPr>
          <a:xfrm>
            <a:off x="5369275" y="1352613"/>
            <a:ext cx="2805000" cy="3204000"/>
          </a:xfrm>
          <a:prstGeom prst="rect">
            <a:avLst/>
          </a:prstGeom>
          <a:noFill/>
          <a:ln>
            <a:noFill/>
          </a:ln>
        </p:spPr>
        <p:txBody>
          <a:bodyPr anchorCtr="0" anchor="t" bIns="45700" lIns="91425" spcFirstLastPara="1" rIns="91425" wrap="square" tIns="45700">
            <a:normAutofit fontScale="47500"/>
          </a:bodyPr>
          <a:lstStyle/>
          <a:p>
            <a:pPr indent="0" lvl="0" marL="0" marR="0" rtl="0" algn="ctr">
              <a:lnSpc>
                <a:spcPct val="100000"/>
              </a:lnSpc>
              <a:spcBef>
                <a:spcPts val="0"/>
              </a:spcBef>
              <a:spcAft>
                <a:spcPts val="0"/>
              </a:spcAft>
              <a:buClr>
                <a:schemeClr val="accent1"/>
              </a:buClr>
              <a:buSzPct val="100000"/>
              <a:buFont typeface="Noto Sans Symbols"/>
              <a:buNone/>
            </a:pPr>
            <a:r>
              <a:rPr b="1" i="0" lang="en-US" sz="3500" u="none" cap="none" strike="noStrike">
                <a:solidFill>
                  <a:schemeClr val="lt1"/>
                </a:solidFill>
                <a:latin typeface="Arial"/>
                <a:ea typeface="Arial"/>
                <a:cs typeface="Arial"/>
                <a:sym typeface="Arial"/>
              </a:rPr>
              <a:t>For the average citizen </a:t>
            </a:r>
            <a:br>
              <a:rPr b="1" i="0" lang="en-US" sz="3500" u="none" cap="none" strike="noStrike">
                <a:solidFill>
                  <a:schemeClr val="lt1"/>
                </a:solidFill>
                <a:latin typeface="Arial"/>
                <a:ea typeface="Arial"/>
                <a:cs typeface="Arial"/>
                <a:sym typeface="Arial"/>
              </a:rPr>
            </a:br>
            <a:r>
              <a:rPr b="1" i="0" lang="en-US" sz="3500" u="none" cap="none" strike="noStrike">
                <a:solidFill>
                  <a:schemeClr val="lt1"/>
                </a:solidFill>
                <a:latin typeface="Arial"/>
                <a:ea typeface="Arial"/>
                <a:cs typeface="Arial"/>
                <a:sym typeface="Arial"/>
              </a:rPr>
              <a:t>this is similar to:</a:t>
            </a:r>
            <a:br>
              <a:rPr b="0" i="0" lang="en-US" sz="2000" u="none" cap="none" strike="noStrike">
                <a:solidFill>
                  <a:schemeClr val="lt1"/>
                </a:solidFill>
                <a:latin typeface="Arial"/>
                <a:ea typeface="Arial"/>
                <a:cs typeface="Arial"/>
                <a:sym typeface="Arial"/>
              </a:rPr>
            </a:br>
            <a:endParaRPr b="0" i="0" sz="2000" u="none" cap="none" strike="noStrike">
              <a:solidFill>
                <a:schemeClr val="lt1"/>
              </a:solidFill>
              <a:latin typeface="Arial"/>
              <a:ea typeface="Arial"/>
              <a:cs typeface="Arial"/>
              <a:sym typeface="Arial"/>
            </a:endParaRPr>
          </a:p>
          <a:p>
            <a:pPr indent="-329119" lvl="1" marL="800100" marR="0" rtl="0" algn="l">
              <a:lnSpc>
                <a:spcPct val="140000"/>
              </a:lnSpc>
              <a:spcBef>
                <a:spcPts val="600"/>
              </a:spcBef>
              <a:spcAft>
                <a:spcPts val="0"/>
              </a:spcAft>
              <a:buClr>
                <a:schemeClr val="lt1"/>
              </a:buClr>
              <a:buSzPct val="100000"/>
              <a:buFont typeface="Noto Sans Symbols"/>
              <a:buChar char="✔"/>
            </a:pPr>
            <a:r>
              <a:rPr b="0" i="0" lang="en-US" sz="2900" u="none" cap="none" strike="noStrike">
                <a:solidFill>
                  <a:schemeClr val="lt1"/>
                </a:solidFill>
                <a:latin typeface="Arial"/>
                <a:ea typeface="Arial"/>
                <a:cs typeface="Arial"/>
                <a:sym typeface="Arial"/>
              </a:rPr>
              <a:t>New home purchase</a:t>
            </a:r>
            <a:endParaRPr b="0" i="0" sz="1400" u="none" cap="none" strike="noStrike">
              <a:solidFill>
                <a:srgbClr val="000000"/>
              </a:solidFill>
              <a:latin typeface="Arial"/>
              <a:ea typeface="Arial"/>
              <a:cs typeface="Arial"/>
              <a:sym typeface="Arial"/>
            </a:endParaRPr>
          </a:p>
          <a:p>
            <a:pPr indent="-329119" lvl="1" marL="800100" marR="0" rtl="0" algn="l">
              <a:lnSpc>
                <a:spcPct val="140000"/>
              </a:lnSpc>
              <a:spcBef>
                <a:spcPts val="600"/>
              </a:spcBef>
              <a:spcAft>
                <a:spcPts val="0"/>
              </a:spcAft>
              <a:buClr>
                <a:schemeClr val="lt1"/>
              </a:buClr>
              <a:buSzPct val="100000"/>
              <a:buFont typeface="Noto Sans Symbols"/>
              <a:buChar char="✔"/>
            </a:pPr>
            <a:r>
              <a:rPr b="0" i="0" lang="en-US" sz="2900" u="none" cap="none" strike="noStrike">
                <a:solidFill>
                  <a:schemeClr val="lt1"/>
                </a:solidFill>
                <a:latin typeface="Arial"/>
                <a:ea typeface="Arial"/>
                <a:cs typeface="Arial"/>
                <a:sym typeface="Arial"/>
              </a:rPr>
              <a:t>House renovations</a:t>
            </a:r>
            <a:endParaRPr b="0" i="0" sz="1400" u="none" cap="none" strike="noStrike">
              <a:solidFill>
                <a:srgbClr val="000000"/>
              </a:solidFill>
              <a:latin typeface="Arial"/>
              <a:ea typeface="Arial"/>
              <a:cs typeface="Arial"/>
              <a:sym typeface="Arial"/>
            </a:endParaRPr>
          </a:p>
          <a:p>
            <a:pPr indent="-329119" lvl="1" marL="800100" marR="0" rtl="0" algn="l">
              <a:lnSpc>
                <a:spcPct val="140000"/>
              </a:lnSpc>
              <a:spcBef>
                <a:spcPts val="600"/>
              </a:spcBef>
              <a:spcAft>
                <a:spcPts val="0"/>
              </a:spcAft>
              <a:buClr>
                <a:schemeClr val="lt1"/>
              </a:buClr>
              <a:buSzPct val="100000"/>
              <a:buFont typeface="Noto Sans Symbols"/>
              <a:buChar char="✔"/>
            </a:pPr>
            <a:r>
              <a:rPr b="0" i="0" lang="en-US" sz="2900" u="none" cap="none" strike="noStrike">
                <a:solidFill>
                  <a:schemeClr val="lt1"/>
                </a:solidFill>
                <a:latin typeface="Arial"/>
                <a:ea typeface="Arial"/>
                <a:cs typeface="Arial"/>
                <a:sym typeface="Arial"/>
              </a:rPr>
              <a:t>Land for a home</a:t>
            </a:r>
            <a:endParaRPr b="0" i="0" sz="1400" u="none" cap="none" strike="noStrike">
              <a:solidFill>
                <a:srgbClr val="000000"/>
              </a:solidFill>
              <a:latin typeface="Arial"/>
              <a:ea typeface="Arial"/>
              <a:cs typeface="Arial"/>
              <a:sym typeface="Arial"/>
            </a:endParaRPr>
          </a:p>
          <a:p>
            <a:pPr indent="-329119" lvl="1" marL="800100" marR="0" rtl="0" algn="l">
              <a:lnSpc>
                <a:spcPct val="140000"/>
              </a:lnSpc>
              <a:spcBef>
                <a:spcPts val="600"/>
              </a:spcBef>
              <a:spcAft>
                <a:spcPts val="0"/>
              </a:spcAft>
              <a:buClr>
                <a:schemeClr val="lt1"/>
              </a:buClr>
              <a:buSzPct val="100000"/>
              <a:buFont typeface="Noto Sans Symbols"/>
              <a:buChar char="✔"/>
            </a:pPr>
            <a:r>
              <a:rPr b="0" i="0" lang="en-US" sz="2900" u="none" cap="none" strike="noStrike">
                <a:solidFill>
                  <a:schemeClr val="lt1"/>
                </a:solidFill>
                <a:latin typeface="Arial"/>
                <a:ea typeface="Arial"/>
                <a:cs typeface="Arial"/>
                <a:sym typeface="Arial"/>
              </a:rPr>
              <a:t>New appliances</a:t>
            </a:r>
            <a:endParaRPr b="0" i="0" sz="1400" u="none" cap="none" strike="noStrike">
              <a:solidFill>
                <a:srgbClr val="000000"/>
              </a:solidFill>
              <a:latin typeface="Arial"/>
              <a:ea typeface="Arial"/>
              <a:cs typeface="Arial"/>
              <a:sym typeface="Arial"/>
            </a:endParaRPr>
          </a:p>
          <a:p>
            <a:pPr indent="-329119" lvl="1" marL="800100" marR="0" rtl="0" algn="l">
              <a:lnSpc>
                <a:spcPct val="140000"/>
              </a:lnSpc>
              <a:spcBef>
                <a:spcPts val="600"/>
              </a:spcBef>
              <a:spcAft>
                <a:spcPts val="0"/>
              </a:spcAft>
              <a:buClr>
                <a:schemeClr val="lt1"/>
              </a:buClr>
              <a:buSzPct val="100000"/>
              <a:buFont typeface="Noto Sans Symbols"/>
              <a:buChar char="✔"/>
            </a:pPr>
            <a:r>
              <a:rPr b="0" i="0" lang="en-US" sz="2900" u="none" cap="none" strike="noStrike">
                <a:solidFill>
                  <a:schemeClr val="lt1"/>
                </a:solidFill>
                <a:latin typeface="Arial"/>
                <a:ea typeface="Arial"/>
                <a:cs typeface="Arial"/>
                <a:sym typeface="Arial"/>
              </a:rPr>
              <a:t>New home computer</a:t>
            </a:r>
            <a:endParaRPr b="0" i="0" sz="1400" u="none" cap="none" strike="noStrike">
              <a:solidFill>
                <a:srgbClr val="000000"/>
              </a:solidFill>
              <a:latin typeface="Arial"/>
              <a:ea typeface="Arial"/>
              <a:cs typeface="Arial"/>
              <a:sym typeface="Arial"/>
            </a:endParaRPr>
          </a:p>
          <a:p>
            <a:pPr indent="-329119" lvl="1" marL="800100" marR="0" rtl="0" algn="l">
              <a:lnSpc>
                <a:spcPct val="140000"/>
              </a:lnSpc>
              <a:spcBef>
                <a:spcPts val="600"/>
              </a:spcBef>
              <a:spcAft>
                <a:spcPts val="0"/>
              </a:spcAft>
              <a:buClr>
                <a:schemeClr val="lt1"/>
              </a:buClr>
              <a:buSzPct val="100000"/>
              <a:buFont typeface="Noto Sans Symbols"/>
              <a:buChar char="✔"/>
            </a:pPr>
            <a:r>
              <a:rPr b="0" i="0" lang="en-US" sz="2900" u="none" cap="none" strike="noStrike">
                <a:solidFill>
                  <a:schemeClr val="lt1"/>
                </a:solidFill>
                <a:latin typeface="Arial"/>
                <a:ea typeface="Arial"/>
                <a:cs typeface="Arial"/>
                <a:sym typeface="Arial"/>
              </a:rPr>
              <a:t>New car</a:t>
            </a:r>
            <a:endParaRPr b="0" i="0" sz="1400" u="none" cap="none" strike="noStrike">
              <a:solidFill>
                <a:srgbClr val="000000"/>
              </a:solidFill>
              <a:latin typeface="Arial"/>
              <a:ea typeface="Arial"/>
              <a:cs typeface="Arial"/>
              <a:sym typeface="Arial"/>
            </a:endParaRPr>
          </a:p>
        </p:txBody>
      </p:sp>
      <p:sp>
        <p:nvSpPr>
          <p:cNvPr id="287" name="Google Shape;287;p20"/>
          <p:cNvSpPr/>
          <p:nvPr/>
        </p:nvSpPr>
        <p:spPr>
          <a:xfrm>
            <a:off x="-17454" y="0"/>
            <a:ext cx="1216200" cy="5143500"/>
          </a:xfrm>
          <a:prstGeom prst="rect">
            <a:avLst/>
          </a:prstGeom>
          <a:solidFill>
            <a:srgbClr val="2642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88" name="Google Shape;288;p20"/>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289" name="Google Shape;289;p20"/>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90" name="Google Shape;290;p20"/>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291" name="Google Shape;291;p20"/>
          <p:cNvSpPr txBox="1"/>
          <p:nvPr/>
        </p:nvSpPr>
        <p:spPr>
          <a:xfrm>
            <a:off x="1870613" y="4033625"/>
            <a:ext cx="2886300" cy="785100"/>
          </a:xfrm>
          <a:prstGeom prst="rect">
            <a:avLst/>
          </a:prstGeom>
          <a:solidFill>
            <a:srgbClr val="001E6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400"/>
              <a:buFont typeface="Proxima Nova"/>
              <a:buNone/>
            </a:pPr>
            <a:r>
              <a:rPr b="1" i="0" lang="en-US" sz="1700" u="none" cap="none" strike="noStrike">
                <a:solidFill>
                  <a:schemeClr val="lt1"/>
                </a:solidFill>
                <a:latin typeface="Arial"/>
                <a:ea typeface="Arial"/>
                <a:cs typeface="Arial"/>
                <a:sym typeface="Arial"/>
              </a:rPr>
              <a:t> </a:t>
            </a:r>
            <a:r>
              <a:rPr b="1" i="0" lang="en-US" sz="1400" u="none" cap="none" strike="noStrike">
                <a:solidFill>
                  <a:schemeClr val="lt1"/>
                </a:solidFill>
                <a:latin typeface="Arial"/>
                <a:ea typeface="Arial"/>
                <a:cs typeface="Arial"/>
                <a:sym typeface="Arial"/>
              </a:rPr>
              <a:t>FY 22-23 I&amp;S Tax Rate </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400"/>
              <a:buFont typeface="Proxima Nova"/>
              <a:buNone/>
            </a:pPr>
            <a:r>
              <a:rPr b="1" i="0" lang="en-US" sz="1400" u="none" cap="none" strike="noStrike">
                <a:solidFill>
                  <a:schemeClr val="lt1"/>
                </a:solidFill>
                <a:latin typeface="Arial"/>
                <a:ea typeface="Arial"/>
                <a:cs typeface="Arial"/>
                <a:sym typeface="Arial"/>
              </a:rPr>
              <a:t>is $0.50 per $100 </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of property value.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0fc8cd9730_0_52"/>
          <p:cNvSpPr txBox="1"/>
          <p:nvPr>
            <p:ph type="title"/>
          </p:nvPr>
        </p:nvSpPr>
        <p:spPr>
          <a:xfrm>
            <a:off x="1600200" y="457200"/>
            <a:ext cx="69153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2400"/>
              <a:buFont typeface="Proxima Nova Semibold"/>
              <a:buNone/>
            </a:pPr>
            <a:r>
              <a:rPr lang="en-US">
                <a:solidFill>
                  <a:srgbClr val="001E60"/>
                </a:solidFill>
                <a:latin typeface="Arial"/>
                <a:ea typeface="Arial"/>
                <a:cs typeface="Arial"/>
                <a:sym typeface="Arial"/>
              </a:rPr>
              <a:t>Tax Rate History</a:t>
            </a:r>
            <a:endParaRPr>
              <a:solidFill>
                <a:srgbClr val="001E60"/>
              </a:solidFill>
              <a:latin typeface="Arial"/>
              <a:ea typeface="Arial"/>
              <a:cs typeface="Arial"/>
              <a:sym typeface="Arial"/>
            </a:endParaRPr>
          </a:p>
        </p:txBody>
      </p:sp>
      <p:sp>
        <p:nvSpPr>
          <p:cNvPr id="297" name="Google Shape;297;g20fc8cd9730_0_52"/>
          <p:cNvSpPr/>
          <p:nvPr/>
        </p:nvSpPr>
        <p:spPr>
          <a:xfrm>
            <a:off x="-17454" y="0"/>
            <a:ext cx="1216200" cy="5143500"/>
          </a:xfrm>
          <a:prstGeom prst="rect">
            <a:avLst/>
          </a:prstGeom>
          <a:solidFill>
            <a:srgbClr val="2642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98" name="Google Shape;298;g20fc8cd9730_0_52"/>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299" name="Google Shape;299;g20fc8cd9730_0_52"/>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300" name="Google Shape;300;g20fc8cd9730_0_52"/>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301" name="Google Shape;301;g20fc8cd9730_0_52"/>
          <p:cNvSpPr txBox="1"/>
          <p:nvPr/>
        </p:nvSpPr>
        <p:spPr>
          <a:xfrm>
            <a:off x="1600188" y="2182619"/>
            <a:ext cx="2388000" cy="27744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Helvetica Neue Light"/>
                <a:ea typeface="Helvetica Neue Light"/>
                <a:cs typeface="Helvetica Neue Light"/>
                <a:sym typeface="Helvetica Neue Light"/>
              </a:rPr>
              <a:t>The district’s overall tax rate has been reduced over the last three years. </a:t>
            </a:r>
            <a:endParaRPr b="0" i="0" sz="1800" u="none" cap="none" strike="noStrike">
              <a:solidFill>
                <a:schemeClr val="dk1"/>
              </a:solidFill>
              <a:latin typeface="Helvetica Neue Light"/>
              <a:ea typeface="Helvetica Neue Light"/>
              <a:cs typeface="Helvetica Neue Light"/>
              <a:sym typeface="Helvetica Neue Light"/>
            </a:endParaRPr>
          </a:p>
          <a:p>
            <a:pPr indent="0" lvl="0" marL="0" marR="0" rtl="0" algn="l">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Helvetica Neue Light"/>
              <a:ea typeface="Helvetica Neue Light"/>
              <a:cs typeface="Helvetica Neue Light"/>
              <a:sym typeface="Helvetica Neue Light"/>
            </a:endParaRPr>
          </a:p>
          <a:p>
            <a:pPr indent="0" lvl="0" marL="0" marR="0" rtl="0" algn="l">
              <a:lnSpc>
                <a:spcPct val="90000"/>
              </a:lnSpc>
              <a:spcBef>
                <a:spcPts val="0"/>
              </a:spcBef>
              <a:spcAft>
                <a:spcPts val="0"/>
              </a:spcAft>
              <a:buClr>
                <a:schemeClr val="dk1"/>
              </a:buClr>
              <a:buSzPts val="1800"/>
              <a:buFont typeface="Arial"/>
              <a:buNone/>
            </a:pPr>
            <a:r>
              <a:rPr b="0" i="0" lang="en-US" sz="1800" u="none" cap="none" strike="noStrike">
                <a:solidFill>
                  <a:schemeClr val="dk1"/>
                </a:solidFill>
                <a:latin typeface="Helvetica Neue Light"/>
                <a:ea typeface="Helvetica Neue Light"/>
                <a:cs typeface="Helvetica Neue Light"/>
                <a:sym typeface="Helvetica Neue Light"/>
              </a:rPr>
              <a:t>If approved by voters, this bond will not increase the district’s tax rate. </a:t>
            </a:r>
            <a:endParaRPr b="0" i="0" sz="1100" u="none" cap="none" strike="noStrike">
              <a:solidFill>
                <a:srgbClr val="000000"/>
              </a:solidFill>
              <a:latin typeface="Arial"/>
              <a:ea typeface="Arial"/>
              <a:cs typeface="Arial"/>
              <a:sym typeface="Arial"/>
            </a:endParaRPr>
          </a:p>
          <a:p>
            <a:pPr indent="0" lvl="0" marL="0" marR="0" rtl="0" algn="l">
              <a:lnSpc>
                <a:spcPct val="90000"/>
              </a:lnSpc>
              <a:spcBef>
                <a:spcPts val="900"/>
              </a:spcBef>
              <a:spcAft>
                <a:spcPts val="0"/>
              </a:spcAft>
              <a:buClr>
                <a:srgbClr val="3A3838"/>
              </a:buClr>
              <a:buSzPts val="2100"/>
              <a:buFont typeface="Arial"/>
              <a:buNone/>
            </a:pPr>
            <a:r>
              <a:t/>
            </a:r>
            <a:endParaRPr b="0" i="0" sz="2100" u="none" cap="none" strike="noStrike">
              <a:solidFill>
                <a:schemeClr val="dk1"/>
              </a:solidFill>
              <a:latin typeface="Helvetica Neue Light"/>
              <a:ea typeface="Helvetica Neue Light"/>
              <a:cs typeface="Helvetica Neue Light"/>
              <a:sym typeface="Helvetica Neue Light"/>
            </a:endParaRPr>
          </a:p>
        </p:txBody>
      </p:sp>
      <p:pic>
        <p:nvPicPr>
          <p:cNvPr id="302" name="Google Shape;302;g20fc8cd9730_0_52"/>
          <p:cNvPicPr preferRelativeResize="0"/>
          <p:nvPr/>
        </p:nvPicPr>
        <p:blipFill rotWithShape="1">
          <a:blip r:embed="rId4">
            <a:alphaModFix/>
          </a:blip>
          <a:srcRect b="0" l="0" r="0" t="0"/>
          <a:stretch/>
        </p:blipFill>
        <p:spPr>
          <a:xfrm>
            <a:off x="3988188" y="969325"/>
            <a:ext cx="4851012" cy="358730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89"/>
          <p:cNvSpPr txBox="1"/>
          <p:nvPr>
            <p:ph type="title"/>
          </p:nvPr>
        </p:nvSpPr>
        <p:spPr>
          <a:xfrm>
            <a:off x="1600200" y="457200"/>
            <a:ext cx="69153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2400"/>
              <a:buFont typeface="Proxima Nova Semibold"/>
              <a:buNone/>
            </a:pPr>
            <a:r>
              <a:rPr lang="en-US">
                <a:solidFill>
                  <a:srgbClr val="001E60"/>
                </a:solidFill>
                <a:latin typeface="Arial"/>
                <a:ea typeface="Arial"/>
                <a:cs typeface="Arial"/>
                <a:sym typeface="Arial"/>
              </a:rPr>
              <a:t>Homeowners Over 65</a:t>
            </a:r>
            <a:endParaRPr>
              <a:solidFill>
                <a:srgbClr val="001E60"/>
              </a:solidFill>
            </a:endParaRPr>
          </a:p>
        </p:txBody>
      </p:sp>
      <p:sp>
        <p:nvSpPr>
          <p:cNvPr id="308" name="Google Shape;308;p89"/>
          <p:cNvSpPr txBox="1"/>
          <p:nvPr/>
        </p:nvSpPr>
        <p:spPr>
          <a:xfrm>
            <a:off x="1600200" y="1143000"/>
            <a:ext cx="69153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Homeowners over the age of 65 who have filed their </a:t>
            </a:r>
            <a:r>
              <a:rPr b="1" i="0" lang="en-US" sz="1800" u="none" cap="none" strike="noStrike">
                <a:solidFill>
                  <a:srgbClr val="000000"/>
                </a:solidFill>
                <a:latin typeface="Arial"/>
                <a:ea typeface="Arial"/>
                <a:cs typeface="Arial"/>
                <a:sym typeface="Arial"/>
              </a:rPr>
              <a:t>Homestead Exemption </a:t>
            </a:r>
            <a:r>
              <a:rPr b="0" i="0" lang="en-US" sz="1800" u="none" cap="none" strike="noStrike">
                <a:solidFill>
                  <a:srgbClr val="000000"/>
                </a:solidFill>
                <a:latin typeface="Arial"/>
                <a:ea typeface="Arial"/>
                <a:cs typeface="Arial"/>
                <a:sym typeface="Arial"/>
              </a:rPr>
              <a:t>have frozen taxes, meaning the amount of taxes they pay will not increase, regardless of a bond election.</a:t>
            </a:r>
            <a:endParaRPr b="0" i="0" sz="1400" u="none" cap="none" strike="noStrike">
              <a:solidFill>
                <a:srgbClr val="000000"/>
              </a:solidFill>
              <a:latin typeface="Arial"/>
              <a:ea typeface="Arial"/>
              <a:cs typeface="Arial"/>
              <a:sym typeface="Arial"/>
            </a:endParaRPr>
          </a:p>
        </p:txBody>
      </p:sp>
      <p:sp>
        <p:nvSpPr>
          <p:cNvPr id="309" name="Google Shape;309;p89"/>
          <p:cNvSpPr txBox="1"/>
          <p:nvPr/>
        </p:nvSpPr>
        <p:spPr>
          <a:xfrm>
            <a:off x="1600200" y="3297873"/>
            <a:ext cx="69153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1800"/>
              <a:buFont typeface="Noto Sans Symbols"/>
              <a:buNone/>
            </a:pPr>
            <a:r>
              <a:rPr b="0" i="0" lang="en-US" sz="1800" u="none" cap="none" strike="noStrike">
                <a:solidFill>
                  <a:schemeClr val="dk1"/>
                </a:solidFill>
                <a:latin typeface="Arial"/>
                <a:ea typeface="Arial"/>
                <a:cs typeface="Arial"/>
                <a:sym typeface="Arial"/>
              </a:rPr>
              <a:t>JISD does not set your property values, only the school district tax rate. Your property values are determined by the Williamson County Appraisal District.</a:t>
            </a:r>
            <a:endParaRPr b="0" i="0" sz="1400" u="none" cap="none" strike="noStrike">
              <a:solidFill>
                <a:srgbClr val="000000"/>
              </a:solidFill>
              <a:latin typeface="Arial"/>
              <a:ea typeface="Arial"/>
              <a:cs typeface="Arial"/>
              <a:sym typeface="Arial"/>
            </a:endParaRPr>
          </a:p>
        </p:txBody>
      </p:sp>
      <p:sp>
        <p:nvSpPr>
          <p:cNvPr id="310" name="Google Shape;310;p89"/>
          <p:cNvSpPr txBox="1"/>
          <p:nvPr/>
        </p:nvSpPr>
        <p:spPr>
          <a:xfrm>
            <a:off x="1600200" y="2696945"/>
            <a:ext cx="6915300" cy="424800"/>
          </a:xfrm>
          <a:prstGeom prst="rect">
            <a:avLst/>
          </a:prstGeom>
          <a:noFill/>
          <a:ln>
            <a:noFill/>
          </a:ln>
        </p:spPr>
        <p:txBody>
          <a:bodyPr anchorCtr="0" anchor="t" bIns="45700" lIns="0"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001E60"/>
                </a:solidFill>
                <a:latin typeface="Arial"/>
                <a:ea typeface="Arial"/>
                <a:cs typeface="Arial"/>
                <a:sym typeface="Arial"/>
              </a:rPr>
              <a:t>Important Note</a:t>
            </a:r>
            <a:endParaRPr b="0" i="0" sz="1400" u="none" cap="none" strike="noStrike">
              <a:solidFill>
                <a:srgbClr val="001E60"/>
              </a:solidFill>
              <a:latin typeface="Arial"/>
              <a:ea typeface="Arial"/>
              <a:cs typeface="Arial"/>
              <a:sym typeface="Arial"/>
            </a:endParaRPr>
          </a:p>
        </p:txBody>
      </p:sp>
      <p:sp>
        <p:nvSpPr>
          <p:cNvPr id="311" name="Google Shape;311;p89"/>
          <p:cNvSpPr/>
          <p:nvPr/>
        </p:nvSpPr>
        <p:spPr>
          <a:xfrm>
            <a:off x="0" y="0"/>
            <a:ext cx="1214100" cy="5143500"/>
          </a:xfrm>
          <a:prstGeom prst="rect">
            <a:avLst/>
          </a:prstGeom>
          <a:solidFill>
            <a:srgbClr val="4195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312" name="Google Shape;312;p89"/>
          <p:cNvPicPr preferRelativeResize="0"/>
          <p:nvPr/>
        </p:nvPicPr>
        <p:blipFill rotWithShape="1">
          <a:blip r:embed="rId3">
            <a:alphaModFix/>
          </a:blip>
          <a:srcRect b="-190320" l="-150390" r="150390" t="190320"/>
          <a:stretch/>
        </p:blipFill>
        <p:spPr>
          <a:xfrm>
            <a:off x="137028" y="4521556"/>
            <a:ext cx="940036" cy="400386"/>
          </a:xfrm>
          <a:prstGeom prst="rect">
            <a:avLst/>
          </a:prstGeom>
          <a:noFill/>
          <a:ln>
            <a:noFill/>
          </a:ln>
        </p:spPr>
      </p:pic>
      <p:sp>
        <p:nvSpPr>
          <p:cNvPr id="313" name="Google Shape;313;p89"/>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314" name="Google Shape;314;p89"/>
          <p:cNvPicPr preferRelativeResize="0"/>
          <p:nvPr/>
        </p:nvPicPr>
        <p:blipFill rotWithShape="1">
          <a:blip r:embed="rId3">
            <a:alphaModFix/>
          </a:blip>
          <a:srcRect b="0" l="0" r="0" t="0"/>
          <a:stretch/>
        </p:blipFill>
        <p:spPr>
          <a:xfrm>
            <a:off x="179153" y="4613581"/>
            <a:ext cx="940036" cy="4003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5"/>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320" name="Google Shape;320;p35"/>
          <p:cNvPicPr preferRelativeResize="0"/>
          <p:nvPr/>
        </p:nvPicPr>
        <p:blipFill rotWithShape="1">
          <a:blip r:embed="rId3">
            <a:alphaModFix/>
          </a:blip>
          <a:srcRect b="0" l="0" r="0" t="0"/>
          <a:stretch/>
        </p:blipFill>
        <p:spPr>
          <a:xfrm>
            <a:off x="179153" y="4613581"/>
            <a:ext cx="940036" cy="400386"/>
          </a:xfrm>
          <a:prstGeom prst="rect">
            <a:avLst/>
          </a:prstGeom>
          <a:noFill/>
          <a:ln>
            <a:noFill/>
          </a:ln>
        </p:spPr>
      </p:pic>
      <p:sp>
        <p:nvSpPr>
          <p:cNvPr id="321" name="Google Shape;321;p35"/>
          <p:cNvSpPr txBox="1"/>
          <p:nvPr/>
        </p:nvSpPr>
        <p:spPr>
          <a:xfrm>
            <a:off x="1420450" y="777700"/>
            <a:ext cx="7368300" cy="17136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In compliance with a new state law, all bond propositions in Texas must include the following statement on the ballot: “THIS IS A PROPERTY TAX INCREASE.” However, if approved by voters, this bond will not increase your district tax rate.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80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20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5"/>
          <p:cNvSpPr txBox="1"/>
          <p:nvPr/>
        </p:nvSpPr>
        <p:spPr>
          <a:xfrm>
            <a:off x="1420450" y="1707975"/>
            <a:ext cx="6964800" cy="12315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80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Voters will see this legally required statement in the official ballot language on all bond propositions, even when there is NO tax rate increase proposed in connection with the bond election.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323" name="Google Shape;323;p35"/>
          <p:cNvSpPr/>
          <p:nvPr/>
        </p:nvSpPr>
        <p:spPr>
          <a:xfrm>
            <a:off x="1349200" y="2798225"/>
            <a:ext cx="7510800" cy="1925400"/>
          </a:xfrm>
          <a:prstGeom prst="rect">
            <a:avLst/>
          </a:prstGeom>
          <a:solidFill>
            <a:srgbClr val="4195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324" name="Google Shape;324;p35"/>
          <p:cNvSpPr/>
          <p:nvPr/>
        </p:nvSpPr>
        <p:spPr>
          <a:xfrm>
            <a:off x="1407088" y="2836575"/>
            <a:ext cx="7510800" cy="19254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Times New Roman"/>
              <a:ea typeface="Times New Roman"/>
              <a:cs typeface="Times New Roman"/>
              <a:sym typeface="Times New Roman"/>
            </a:endParaRPr>
          </a:p>
        </p:txBody>
      </p:sp>
      <p:pic>
        <p:nvPicPr>
          <p:cNvPr id="325" name="Google Shape;325;p35"/>
          <p:cNvPicPr preferRelativeResize="0"/>
          <p:nvPr/>
        </p:nvPicPr>
        <p:blipFill rotWithShape="1">
          <a:blip r:embed="rId4">
            <a:alphaModFix/>
          </a:blip>
          <a:srcRect b="0" l="0" r="0" t="0"/>
          <a:stretch/>
        </p:blipFill>
        <p:spPr>
          <a:xfrm>
            <a:off x="1934800" y="2939475"/>
            <a:ext cx="6455401" cy="1746300"/>
          </a:xfrm>
          <a:prstGeom prst="rect">
            <a:avLst/>
          </a:prstGeom>
          <a:noFill/>
          <a:ln>
            <a:noFill/>
          </a:ln>
        </p:spPr>
      </p:pic>
      <p:sp>
        <p:nvSpPr>
          <p:cNvPr id="326" name="Google Shape;326;p35"/>
          <p:cNvSpPr txBox="1"/>
          <p:nvPr/>
        </p:nvSpPr>
        <p:spPr>
          <a:xfrm>
            <a:off x="1557950" y="170225"/>
            <a:ext cx="3000000" cy="51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001E60"/>
                </a:solidFill>
                <a:latin typeface="Arial"/>
                <a:ea typeface="Arial"/>
                <a:cs typeface="Arial"/>
                <a:sym typeface="Arial"/>
              </a:rPr>
              <a:t>Ballot Language</a:t>
            </a:r>
            <a:endParaRPr b="0" i="0" sz="2400" u="none" cap="none" strike="noStrike">
              <a:solidFill>
                <a:srgbClr val="001E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graphicFrame>
        <p:nvGraphicFramePr>
          <p:cNvPr id="331" name="Google Shape;331;p27"/>
          <p:cNvGraphicFramePr/>
          <p:nvPr/>
        </p:nvGraphicFramePr>
        <p:xfrm>
          <a:off x="1498442" y="148590"/>
          <a:ext cx="3000000" cy="3000000"/>
        </p:xfrm>
        <a:graphic>
          <a:graphicData uri="http://schemas.openxmlformats.org/drawingml/2006/table">
            <a:tbl>
              <a:tblPr bandRow="1" firstRow="1">
                <a:noFill/>
                <a:tableStyleId>{231C2A11-1937-4496-964D-6DD8319F7F63}</a:tableStyleId>
              </a:tblPr>
              <a:tblGrid>
                <a:gridCol w="5637425"/>
                <a:gridCol w="1493325"/>
              </a:tblGrid>
              <a:tr h="370850">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solidFill>
                            <a:srgbClr val="001E60"/>
                          </a:solidFill>
                          <a:latin typeface="Arial"/>
                          <a:ea typeface="Arial"/>
                          <a:cs typeface="Arial"/>
                          <a:sym typeface="Arial"/>
                        </a:rPr>
                        <a:t>Bond Proposal Review</a:t>
                      </a:r>
                      <a:endParaRPr sz="1400" u="none" cap="none" strike="noStrike">
                        <a:solidFill>
                          <a:srgbClr val="001E60"/>
                        </a:solidFill>
                        <a:latin typeface="Arial"/>
                        <a:ea typeface="Arial"/>
                        <a:cs typeface="Arial"/>
                        <a:sym typeface="Arial"/>
                      </a:endParaRPr>
                    </a:p>
                  </a:txBody>
                  <a:tcPr marT="45725" marB="45725" marR="91450" marL="91450">
                    <a:solidFill>
                      <a:srgbClr val="81D5FF"/>
                    </a:solidFill>
                  </a:tcPr>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solidFill>
                            <a:srgbClr val="001E60"/>
                          </a:solidFill>
                          <a:latin typeface="Arial"/>
                          <a:ea typeface="Arial"/>
                          <a:cs typeface="Arial"/>
                          <a:sym typeface="Arial"/>
                        </a:rPr>
                        <a:t>Total Cost Estimate</a:t>
                      </a:r>
                      <a:endParaRPr sz="1400" u="none" cap="none" strike="noStrike">
                        <a:solidFill>
                          <a:srgbClr val="001E60"/>
                        </a:solidFill>
                        <a:latin typeface="Arial"/>
                        <a:ea typeface="Arial"/>
                        <a:cs typeface="Arial"/>
                        <a:sym typeface="Arial"/>
                      </a:endParaRPr>
                    </a:p>
                  </a:txBody>
                  <a:tcPr marT="45725" marB="45725" marR="91450" marL="91450">
                    <a:solidFill>
                      <a:srgbClr val="81D5FF"/>
                    </a:solidFill>
                  </a:tcPr>
                </a:tc>
              </a:tr>
              <a:tr h="370850">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Elementary School #4 (Aug '25 Open) </a:t>
                      </a:r>
                      <a:r>
                        <a:rPr b="0" i="0" lang="en-US" sz="1350" u="none" cap="none" strike="noStrike">
                          <a:latin typeface="Arial"/>
                          <a:ea typeface="Arial"/>
                          <a:cs typeface="Arial"/>
                          <a:sym typeface="Arial"/>
                        </a:rPr>
                        <a:t>(900 student capacity)</a:t>
                      </a:r>
                      <a:endParaRPr sz="135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$48,493,509</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350"/>
                        <a:buFont typeface="Calibri"/>
                        <a:buNone/>
                      </a:pPr>
                      <a:r>
                        <a:rPr b="0" i="0" lang="en-US" sz="1350" u="none" cap="none" strike="noStrike">
                          <a:latin typeface="Arial"/>
                          <a:ea typeface="Arial"/>
                          <a:cs typeface="Arial"/>
                          <a:sym typeface="Arial"/>
                        </a:rPr>
                        <a:t>Elementary School #5 (Aug '27 Open) (900 student capacity)</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$55,114,229</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New Middle School #2 (Phase 1 – 700 student capacity)</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$89,371,249</a:t>
                      </a:r>
                      <a:endParaRPr sz="1400" u="none" cap="none" strike="noStrike">
                        <a:latin typeface="Arial"/>
                        <a:ea typeface="Arial"/>
                        <a:cs typeface="Arial"/>
                        <a:sym typeface="Arial"/>
                      </a:endParaRPr>
                    </a:p>
                  </a:txBody>
                  <a:tcPr marT="45725" marB="45725" marR="91450" marL="91450"/>
                </a:tc>
              </a:tr>
              <a:tr h="396925">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JHS Additions &amp; Renovations (2,200 student capacity)</a:t>
                      </a:r>
                      <a:endParaRPr sz="14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350"/>
                        <a:buFont typeface="Calibri"/>
                        <a:buNone/>
                      </a:pPr>
                      <a:r>
                        <a:rPr lang="en-US" sz="1350" u="none" cap="none" strike="noStrike">
                          <a:latin typeface="Arial"/>
                          <a:ea typeface="Arial"/>
                          <a:cs typeface="Arial"/>
                          <a:sym typeface="Arial"/>
                        </a:rPr>
                        <a:t>- CTE, General Classrooms, Ag Barn, Gymnasium, Fine Arts</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$92,591,479</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Paw Prints Facility</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$6,384,819</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350"/>
                        <a:buFont typeface="Calibri"/>
                        <a:buNone/>
                      </a:pPr>
                      <a:r>
                        <a:rPr b="0" i="0" lang="en-US" sz="1350" u="none" cap="none" strike="noStrike">
                          <a:latin typeface="Arial"/>
                          <a:ea typeface="Arial"/>
                          <a:cs typeface="Arial"/>
                          <a:sym typeface="Arial"/>
                        </a:rPr>
                        <a:t>District Operations Center</a:t>
                      </a:r>
                      <a:endParaRPr sz="14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350"/>
                        <a:buFont typeface="Calibri"/>
                        <a:buNone/>
                      </a:pPr>
                      <a:r>
                        <a:rPr b="0" i="0" lang="en-US" sz="1350" u="none" cap="none" strike="noStrike">
                          <a:latin typeface="Arial"/>
                          <a:ea typeface="Arial"/>
                          <a:cs typeface="Arial"/>
                          <a:sym typeface="Arial"/>
                        </a:rPr>
                        <a:t>- Transportation Center, Fueling Station and Maintenance Facility</a:t>
                      </a:r>
                      <a:endParaRPr sz="135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350"/>
                        <a:buFont typeface="Calibri"/>
                        <a:buNone/>
                      </a:pPr>
                      <a:r>
                        <a:rPr b="0" i="0" lang="en-US" sz="1350" u="none" cap="none" strike="noStrike">
                          <a:latin typeface="Arial"/>
                          <a:ea typeface="Arial"/>
                          <a:cs typeface="Arial"/>
                          <a:sym typeface="Arial"/>
                        </a:rPr>
                        <a:t>$17,333,937</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350"/>
                        <a:buFont typeface="Calibri"/>
                        <a:buNone/>
                      </a:pPr>
                      <a:r>
                        <a:rPr b="0" i="0" lang="en-US" sz="1350" u="none" cap="none" strike="noStrike">
                          <a:latin typeface="Arial"/>
                          <a:ea typeface="Arial"/>
                          <a:cs typeface="Arial"/>
                          <a:sym typeface="Arial"/>
                        </a:rPr>
                        <a:t>Technology Infrastructure</a:t>
                      </a:r>
                      <a:endParaRPr sz="135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$1,371,858</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Security</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$945,972</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350"/>
                        <a:buFont typeface="Calibri"/>
                        <a:buNone/>
                      </a:pPr>
                      <a:r>
                        <a:rPr lang="en-US" sz="1350" u="none" cap="none" strike="noStrike">
                          <a:latin typeface="Arial"/>
                          <a:ea typeface="Arial"/>
                          <a:cs typeface="Arial"/>
                          <a:sym typeface="Arial"/>
                        </a:rPr>
                        <a:t>Land (Property and Infrastructure)</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$10,000,000</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350"/>
                        <a:buFont typeface="Calibri"/>
                        <a:buNone/>
                      </a:pPr>
                      <a:r>
                        <a:rPr lang="en-US" sz="1350" u="none" cap="none" strike="noStrike">
                          <a:latin typeface="Arial"/>
                          <a:ea typeface="Arial"/>
                          <a:cs typeface="Arial"/>
                          <a:sym typeface="Arial"/>
                        </a:rPr>
                        <a:t>Buses and White Fleet</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350"/>
                        <a:buFont typeface="Arial"/>
                        <a:buNone/>
                      </a:pPr>
                      <a:r>
                        <a:rPr lang="en-US" sz="1350" u="none" cap="none" strike="noStrike">
                          <a:latin typeface="Arial"/>
                          <a:ea typeface="Arial"/>
                          <a:cs typeface="Arial"/>
                          <a:sym typeface="Arial"/>
                        </a:rPr>
                        <a:t>$3,000,000</a:t>
                      </a:r>
                      <a:endParaRPr sz="1400" u="none" cap="none" strike="noStrike">
                        <a:latin typeface="Arial"/>
                        <a:ea typeface="Arial"/>
                        <a:cs typeface="Arial"/>
                        <a:sym typeface="Arial"/>
                      </a:endParaRPr>
                    </a:p>
                  </a:txBody>
                  <a:tcPr marT="45725" marB="45725" marR="91450" marL="91450"/>
                </a:tc>
              </a:tr>
              <a:tr h="370850">
                <a:tc>
                  <a:txBody>
                    <a:bodyPr/>
                    <a:lstStyle/>
                    <a:p>
                      <a:pPr indent="0" lvl="0" marL="0" marR="0" rtl="0" algn="l">
                        <a:lnSpc>
                          <a:spcPct val="100000"/>
                        </a:lnSpc>
                        <a:spcBef>
                          <a:spcPts val="0"/>
                        </a:spcBef>
                        <a:spcAft>
                          <a:spcPts val="0"/>
                        </a:spcAft>
                        <a:buClr>
                          <a:schemeClr val="lt1"/>
                        </a:buClr>
                        <a:buSzPts val="1350"/>
                        <a:buFont typeface="Calibri"/>
                        <a:buNone/>
                      </a:pPr>
                      <a:r>
                        <a:rPr b="1" lang="en-US" sz="1350" u="none" cap="none" strike="noStrike">
                          <a:solidFill>
                            <a:schemeClr val="lt1"/>
                          </a:solidFill>
                          <a:latin typeface="Arial"/>
                          <a:ea typeface="Arial"/>
                          <a:cs typeface="Arial"/>
                          <a:sym typeface="Arial"/>
                        </a:rPr>
                        <a:t>TOTAL ESTIMATED COST</a:t>
                      </a:r>
                      <a:endParaRPr sz="1400" u="none" cap="none" strike="noStrike">
                        <a:latin typeface="Arial"/>
                        <a:ea typeface="Arial"/>
                        <a:cs typeface="Arial"/>
                        <a:sym typeface="Arial"/>
                      </a:endParaRPr>
                    </a:p>
                  </a:txBody>
                  <a:tcPr marT="45725" marB="45725" marR="91450" marL="91450">
                    <a:solidFill>
                      <a:srgbClr val="001E60"/>
                    </a:solidFill>
                  </a:tcPr>
                </a:tc>
                <a:tc>
                  <a:txBody>
                    <a:bodyPr/>
                    <a:lstStyle/>
                    <a:p>
                      <a:pPr indent="0" lvl="0" marL="0" marR="0" rtl="0" algn="l">
                        <a:lnSpc>
                          <a:spcPct val="100000"/>
                        </a:lnSpc>
                        <a:spcBef>
                          <a:spcPts val="0"/>
                        </a:spcBef>
                        <a:spcAft>
                          <a:spcPts val="0"/>
                        </a:spcAft>
                        <a:buClr>
                          <a:srgbClr val="000000"/>
                        </a:buClr>
                        <a:buSzPts val="1350"/>
                        <a:buFont typeface="Arial"/>
                        <a:buNone/>
                      </a:pPr>
                      <a:r>
                        <a:rPr b="1" lang="en-US" sz="1350" u="none" cap="none" strike="noStrike">
                          <a:solidFill>
                            <a:schemeClr val="lt1"/>
                          </a:solidFill>
                          <a:latin typeface="Arial"/>
                          <a:ea typeface="Arial"/>
                          <a:cs typeface="Arial"/>
                          <a:sym typeface="Arial"/>
                        </a:rPr>
                        <a:t>$324,607,052</a:t>
                      </a:r>
                      <a:endParaRPr sz="1400" u="none" cap="none" strike="noStrike">
                        <a:latin typeface="Arial"/>
                        <a:ea typeface="Arial"/>
                        <a:cs typeface="Arial"/>
                        <a:sym typeface="Arial"/>
                      </a:endParaRPr>
                    </a:p>
                  </a:txBody>
                  <a:tcPr marT="45725" marB="45725" marR="91450" marL="91450">
                    <a:solidFill>
                      <a:srgbClr val="001E60"/>
                    </a:solidFill>
                  </a:tcPr>
                </a:tc>
              </a:tr>
            </a:tbl>
          </a:graphicData>
        </a:graphic>
      </p:graphicFrame>
      <p:sp>
        <p:nvSpPr>
          <p:cNvPr id="332" name="Google Shape;332;p27"/>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333" name="Google Shape;333;p27"/>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7"/>
          <p:cNvSpPr txBox="1"/>
          <p:nvPr>
            <p:ph type="title"/>
          </p:nvPr>
        </p:nvSpPr>
        <p:spPr>
          <a:xfrm>
            <a:off x="1600200" y="457200"/>
            <a:ext cx="69153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2400"/>
              <a:buFont typeface="Proxima Nova Semibold"/>
              <a:buNone/>
            </a:pPr>
            <a:r>
              <a:rPr lang="en-US">
                <a:solidFill>
                  <a:srgbClr val="001E60"/>
                </a:solidFill>
                <a:latin typeface="Arial"/>
                <a:ea typeface="Arial"/>
                <a:cs typeface="Arial"/>
                <a:sym typeface="Arial"/>
              </a:rPr>
              <a:t>Next Steps</a:t>
            </a:r>
            <a:endParaRPr>
              <a:solidFill>
                <a:srgbClr val="001E60"/>
              </a:solidFill>
              <a:latin typeface="Arial"/>
              <a:ea typeface="Arial"/>
              <a:cs typeface="Arial"/>
              <a:sym typeface="Arial"/>
            </a:endParaRPr>
          </a:p>
        </p:txBody>
      </p:sp>
      <p:sp>
        <p:nvSpPr>
          <p:cNvPr id="339" name="Google Shape;339;p37"/>
          <p:cNvSpPr txBox="1"/>
          <p:nvPr>
            <p:ph idx="1" type="body"/>
          </p:nvPr>
        </p:nvSpPr>
        <p:spPr>
          <a:xfrm>
            <a:off x="1600200" y="1143000"/>
            <a:ext cx="6915300" cy="4233000"/>
          </a:xfrm>
          <a:prstGeom prst="rect">
            <a:avLst/>
          </a:prstGeom>
          <a:noFill/>
          <a:ln>
            <a:noFill/>
          </a:ln>
        </p:spPr>
        <p:txBody>
          <a:bodyPr anchorCtr="0" anchor="t" bIns="45700" lIns="91425" spcFirstLastPara="1" rIns="91425" wrap="square" tIns="45700">
            <a:spAutoFit/>
          </a:bodyPr>
          <a:lstStyle/>
          <a:p>
            <a:pPr indent="-228600" lvl="0" marL="228600" rtl="0" algn="l">
              <a:lnSpc>
                <a:spcPct val="100000"/>
              </a:lnSpc>
              <a:spcBef>
                <a:spcPts val="600"/>
              </a:spcBef>
              <a:spcAft>
                <a:spcPts val="0"/>
              </a:spcAft>
              <a:buSzPts val="1800"/>
              <a:buChar char="▪"/>
            </a:pPr>
            <a:r>
              <a:rPr lang="en-US">
                <a:latin typeface="Arial"/>
                <a:ea typeface="Arial"/>
                <a:cs typeface="Arial"/>
                <a:sym typeface="Arial"/>
              </a:rPr>
              <a:t>Deadline to Register to Vote: Thursday, April 6</a:t>
            </a:r>
            <a:endParaRPr>
              <a:latin typeface="Arial"/>
              <a:ea typeface="Arial"/>
              <a:cs typeface="Arial"/>
              <a:sym typeface="Arial"/>
            </a:endParaRPr>
          </a:p>
          <a:p>
            <a:pPr indent="-228600" lvl="0" marL="228600" rtl="0" algn="l">
              <a:lnSpc>
                <a:spcPct val="100000"/>
              </a:lnSpc>
              <a:spcBef>
                <a:spcPts val="600"/>
              </a:spcBef>
              <a:spcAft>
                <a:spcPts val="0"/>
              </a:spcAft>
              <a:buSzPts val="1800"/>
              <a:buChar char="▪"/>
            </a:pPr>
            <a:r>
              <a:rPr lang="en-US">
                <a:latin typeface="Arial"/>
                <a:ea typeface="Arial"/>
                <a:cs typeface="Arial"/>
                <a:sym typeface="Arial"/>
              </a:rPr>
              <a:t>Early Voting: Monday, April 24 – Tuesday, May 2</a:t>
            </a:r>
            <a:endParaRPr>
              <a:latin typeface="Arial"/>
              <a:ea typeface="Arial"/>
              <a:cs typeface="Arial"/>
              <a:sym typeface="Arial"/>
            </a:endParaRPr>
          </a:p>
          <a:p>
            <a:pPr indent="-228600" lvl="0" marL="228600" rtl="0" algn="l">
              <a:lnSpc>
                <a:spcPct val="100000"/>
              </a:lnSpc>
              <a:spcBef>
                <a:spcPts val="600"/>
              </a:spcBef>
              <a:spcAft>
                <a:spcPts val="0"/>
              </a:spcAft>
              <a:buSzPts val="1800"/>
              <a:buChar char="▪"/>
            </a:pPr>
            <a:r>
              <a:rPr lang="en-US">
                <a:latin typeface="Arial"/>
                <a:ea typeface="Arial"/>
                <a:cs typeface="Arial"/>
                <a:sym typeface="Arial"/>
              </a:rPr>
              <a:t>Election Day: Saturday, May 6</a:t>
            </a:r>
            <a:endParaRPr/>
          </a:p>
          <a:p>
            <a:pPr indent="-114300" lvl="0" marL="228600" rtl="0" algn="l">
              <a:lnSpc>
                <a:spcPct val="100000"/>
              </a:lnSpc>
              <a:spcBef>
                <a:spcPts val="600"/>
              </a:spcBef>
              <a:spcAft>
                <a:spcPts val="0"/>
              </a:spcAft>
              <a:buSzPts val="1800"/>
              <a:buNone/>
            </a:pPr>
            <a:r>
              <a:t/>
            </a:r>
            <a:endParaRPr>
              <a:latin typeface="Arial"/>
              <a:ea typeface="Arial"/>
              <a:cs typeface="Arial"/>
              <a:sym typeface="Arial"/>
            </a:endParaRPr>
          </a:p>
          <a:p>
            <a:pPr indent="0" lvl="0" marL="0" rtl="0" algn="l">
              <a:lnSpc>
                <a:spcPct val="100000"/>
              </a:lnSpc>
              <a:spcBef>
                <a:spcPts val="600"/>
              </a:spcBef>
              <a:spcAft>
                <a:spcPts val="0"/>
              </a:spcAft>
              <a:buSzPts val="1800"/>
              <a:buNone/>
            </a:pPr>
            <a:r>
              <a:rPr lang="en-US">
                <a:latin typeface="Arial"/>
                <a:ea typeface="Arial"/>
                <a:cs typeface="Arial"/>
                <a:sym typeface="Arial"/>
              </a:rPr>
              <a:t>Register to vote with Williamson County or find out if you are already registered at Wilco.org.</a:t>
            </a:r>
            <a:endParaRPr>
              <a:latin typeface="Arial"/>
              <a:ea typeface="Arial"/>
              <a:cs typeface="Arial"/>
              <a:sym typeface="Arial"/>
            </a:endParaRPr>
          </a:p>
          <a:p>
            <a:pPr indent="0" lvl="0" marL="0" rtl="0" algn="l">
              <a:lnSpc>
                <a:spcPct val="100000"/>
              </a:lnSpc>
              <a:spcBef>
                <a:spcPts val="600"/>
              </a:spcBef>
              <a:spcAft>
                <a:spcPts val="0"/>
              </a:spcAft>
              <a:buSzPts val="1800"/>
              <a:buNone/>
            </a:pPr>
            <a:r>
              <a:t/>
            </a:r>
            <a:endParaRPr>
              <a:latin typeface="Arial"/>
              <a:ea typeface="Arial"/>
              <a:cs typeface="Arial"/>
              <a:sym typeface="Arial"/>
            </a:endParaRPr>
          </a:p>
          <a:p>
            <a:pPr indent="0" lvl="0" marL="0" rtl="0" algn="l">
              <a:lnSpc>
                <a:spcPct val="100000"/>
              </a:lnSpc>
              <a:spcBef>
                <a:spcPts val="600"/>
              </a:spcBef>
              <a:spcAft>
                <a:spcPts val="0"/>
              </a:spcAft>
              <a:buSzPts val="1800"/>
              <a:buNone/>
            </a:pPr>
            <a:r>
              <a:rPr lang="en-US" sz="2100">
                <a:latin typeface="Arial"/>
                <a:ea typeface="Arial"/>
                <a:cs typeface="Arial"/>
                <a:sym typeface="Arial"/>
              </a:rPr>
              <a:t>Questions or comments:</a:t>
            </a:r>
            <a:endParaRPr sz="2100">
              <a:latin typeface="Arial"/>
              <a:ea typeface="Arial"/>
              <a:cs typeface="Arial"/>
              <a:sym typeface="Arial"/>
            </a:endParaRPr>
          </a:p>
          <a:p>
            <a:pPr indent="0" lvl="0" marL="0" rtl="0" algn="l">
              <a:lnSpc>
                <a:spcPct val="100000"/>
              </a:lnSpc>
              <a:spcBef>
                <a:spcPts val="600"/>
              </a:spcBef>
              <a:spcAft>
                <a:spcPts val="0"/>
              </a:spcAft>
              <a:buSzPts val="1800"/>
              <a:buNone/>
            </a:pPr>
            <a:r>
              <a:rPr lang="en-US">
                <a:latin typeface="Arial"/>
                <a:ea typeface="Arial"/>
                <a:cs typeface="Arial"/>
                <a:sym typeface="Arial"/>
              </a:rPr>
              <a:t>Email: communications@jarrellisd.org</a:t>
            </a:r>
            <a:endParaRPr>
              <a:latin typeface="Arial"/>
              <a:ea typeface="Arial"/>
              <a:cs typeface="Arial"/>
              <a:sym typeface="Arial"/>
            </a:endParaRPr>
          </a:p>
          <a:p>
            <a:pPr indent="-114300" lvl="0" marL="228600" rtl="0" algn="l">
              <a:lnSpc>
                <a:spcPct val="100000"/>
              </a:lnSpc>
              <a:spcBef>
                <a:spcPts val="600"/>
              </a:spcBef>
              <a:spcAft>
                <a:spcPts val="0"/>
              </a:spcAft>
              <a:buSzPts val="1800"/>
              <a:buNone/>
            </a:pPr>
            <a:r>
              <a:t/>
            </a:r>
            <a:endParaRPr>
              <a:latin typeface="Arial"/>
              <a:ea typeface="Arial"/>
              <a:cs typeface="Arial"/>
              <a:sym typeface="Arial"/>
            </a:endParaRPr>
          </a:p>
          <a:p>
            <a:pPr indent="0" lvl="0" marL="0" rtl="0" algn="l">
              <a:lnSpc>
                <a:spcPct val="100000"/>
              </a:lnSpc>
              <a:spcBef>
                <a:spcPts val="600"/>
              </a:spcBef>
              <a:spcAft>
                <a:spcPts val="0"/>
              </a:spcAft>
              <a:buSzPts val="1800"/>
              <a:buNone/>
            </a:pPr>
            <a:r>
              <a:t/>
            </a:r>
            <a:endParaRPr>
              <a:latin typeface="Arial"/>
              <a:ea typeface="Arial"/>
              <a:cs typeface="Arial"/>
              <a:sym typeface="Arial"/>
            </a:endParaRPr>
          </a:p>
          <a:p>
            <a:pPr indent="-114300" lvl="0" marL="228600" rtl="0" algn="l">
              <a:lnSpc>
                <a:spcPct val="100000"/>
              </a:lnSpc>
              <a:spcBef>
                <a:spcPts val="600"/>
              </a:spcBef>
              <a:spcAft>
                <a:spcPts val="0"/>
              </a:spcAft>
              <a:buSzPts val="1800"/>
              <a:buNone/>
            </a:pPr>
            <a:r>
              <a:t/>
            </a:r>
            <a:endParaRPr>
              <a:latin typeface="Arial"/>
              <a:ea typeface="Arial"/>
              <a:cs typeface="Arial"/>
              <a:sym typeface="Arial"/>
            </a:endParaRPr>
          </a:p>
        </p:txBody>
      </p:sp>
      <p:sp>
        <p:nvSpPr>
          <p:cNvPr id="340" name="Google Shape;340;p37"/>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341" name="Google Shape;341;p37"/>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342" name="Google Shape;342;p37"/>
          <p:cNvSpPr/>
          <p:nvPr/>
        </p:nvSpPr>
        <p:spPr>
          <a:xfrm>
            <a:off x="-3019" y="0"/>
            <a:ext cx="1217100" cy="5143500"/>
          </a:xfrm>
          <a:prstGeom prst="rect">
            <a:avLst/>
          </a:prstGeom>
          <a:solidFill>
            <a:srgbClr val="C7ECFF">
              <a:alpha val="7333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3" name="Google Shape;343;p37"/>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344" name="Google Shape;344;p37"/>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0fd14ad6f3_0_249"/>
          <p:cNvSpPr/>
          <p:nvPr/>
        </p:nvSpPr>
        <p:spPr>
          <a:xfrm>
            <a:off x="0" y="0"/>
            <a:ext cx="1214100" cy="5143500"/>
          </a:xfrm>
          <a:prstGeom prst="rect">
            <a:avLst/>
          </a:prstGeom>
          <a:solidFill>
            <a:srgbClr val="4195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145" name="Google Shape;145;g20fd14ad6f3_0_249"/>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146" name="Google Shape;146;g20fd14ad6f3_0_249"/>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147" name="Google Shape;147;g20fd14ad6f3_0_249"/>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148" name="Google Shape;148;g20fd14ad6f3_0_249"/>
          <p:cNvSpPr/>
          <p:nvPr/>
        </p:nvSpPr>
        <p:spPr>
          <a:xfrm>
            <a:off x="1214100" y="807625"/>
            <a:ext cx="3580800" cy="2998200"/>
          </a:xfrm>
          <a:prstGeom prst="rect">
            <a:avLst/>
          </a:prstGeom>
          <a:solidFill>
            <a:srgbClr val="26429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20fd14ad6f3_0_249"/>
          <p:cNvSpPr/>
          <p:nvPr/>
        </p:nvSpPr>
        <p:spPr>
          <a:xfrm>
            <a:off x="1273788" y="905125"/>
            <a:ext cx="3521100" cy="28032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0" name="Google Shape;150;g20fd14ad6f3_0_249"/>
          <p:cNvPicPr preferRelativeResize="0"/>
          <p:nvPr/>
        </p:nvPicPr>
        <p:blipFill rotWithShape="1">
          <a:blip r:embed="rId4">
            <a:alphaModFix/>
          </a:blip>
          <a:srcRect b="0" l="0" r="0" t="0"/>
          <a:stretch/>
        </p:blipFill>
        <p:spPr>
          <a:xfrm>
            <a:off x="1253825" y="974975"/>
            <a:ext cx="3583525" cy="3636650"/>
          </a:xfrm>
          <a:prstGeom prst="rect">
            <a:avLst/>
          </a:prstGeom>
          <a:noFill/>
          <a:ln>
            <a:noFill/>
          </a:ln>
        </p:spPr>
      </p:pic>
      <p:sp>
        <p:nvSpPr>
          <p:cNvPr id="151" name="Google Shape;151;g20fd14ad6f3_0_249"/>
          <p:cNvSpPr txBox="1"/>
          <p:nvPr/>
        </p:nvSpPr>
        <p:spPr>
          <a:xfrm>
            <a:off x="4877075" y="982975"/>
            <a:ext cx="4163400" cy="26475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00000"/>
              </a:lnSpc>
              <a:spcBef>
                <a:spcPts val="0"/>
              </a:spcBef>
              <a:spcAft>
                <a:spcPts val="0"/>
              </a:spcAft>
              <a:buClr>
                <a:srgbClr val="001E60"/>
              </a:buClr>
              <a:buSzPts val="3200"/>
              <a:buFont typeface="Arial"/>
              <a:buChar char="-"/>
            </a:pPr>
            <a:r>
              <a:rPr b="1" i="0" lang="en-US" sz="3200" u="none" cap="none" strike="noStrike">
                <a:solidFill>
                  <a:srgbClr val="001E60"/>
                </a:solidFill>
                <a:latin typeface="Arial"/>
                <a:ea typeface="Arial"/>
                <a:cs typeface="Arial"/>
                <a:sym typeface="Arial"/>
              </a:rPr>
              <a:t>School Facilities</a:t>
            </a:r>
            <a:endParaRPr b="1" i="0" sz="3200" u="none" cap="none" strike="noStrike">
              <a:solidFill>
                <a:srgbClr val="001E60"/>
              </a:solidFill>
              <a:latin typeface="Arial"/>
              <a:ea typeface="Arial"/>
              <a:cs typeface="Arial"/>
              <a:sym typeface="Arial"/>
            </a:endParaRPr>
          </a:p>
          <a:p>
            <a:pPr indent="-431800" lvl="0" marL="457200" marR="0" rtl="0" algn="l">
              <a:lnSpc>
                <a:spcPct val="100000"/>
              </a:lnSpc>
              <a:spcBef>
                <a:spcPts val="0"/>
              </a:spcBef>
              <a:spcAft>
                <a:spcPts val="0"/>
              </a:spcAft>
              <a:buClr>
                <a:srgbClr val="001E60"/>
              </a:buClr>
              <a:buSzPts val="3200"/>
              <a:buFont typeface="Arial"/>
              <a:buChar char="-"/>
            </a:pPr>
            <a:r>
              <a:rPr b="1" i="0" lang="en-US" sz="3200" u="none" cap="none" strike="noStrike">
                <a:solidFill>
                  <a:srgbClr val="001E60"/>
                </a:solidFill>
                <a:latin typeface="Arial"/>
                <a:ea typeface="Arial"/>
                <a:cs typeface="Arial"/>
                <a:sym typeface="Arial"/>
              </a:rPr>
              <a:t>Land </a:t>
            </a:r>
            <a:endParaRPr b="1" i="0" sz="3200" u="none" cap="none" strike="noStrike">
              <a:solidFill>
                <a:srgbClr val="001E60"/>
              </a:solidFill>
              <a:latin typeface="Arial"/>
              <a:ea typeface="Arial"/>
              <a:cs typeface="Arial"/>
              <a:sym typeface="Arial"/>
            </a:endParaRPr>
          </a:p>
          <a:p>
            <a:pPr indent="-431800" lvl="0" marL="457200" marR="0" rtl="0" algn="l">
              <a:lnSpc>
                <a:spcPct val="100000"/>
              </a:lnSpc>
              <a:spcBef>
                <a:spcPts val="0"/>
              </a:spcBef>
              <a:spcAft>
                <a:spcPts val="0"/>
              </a:spcAft>
              <a:buClr>
                <a:srgbClr val="001E60"/>
              </a:buClr>
              <a:buSzPts val="3200"/>
              <a:buFont typeface="Arial"/>
              <a:buChar char="-"/>
            </a:pPr>
            <a:r>
              <a:rPr b="1" i="0" lang="en-US" sz="3200" u="none" cap="none" strike="noStrike">
                <a:solidFill>
                  <a:srgbClr val="001E60"/>
                </a:solidFill>
                <a:latin typeface="Arial"/>
                <a:ea typeface="Arial"/>
                <a:cs typeface="Arial"/>
                <a:sym typeface="Arial"/>
              </a:rPr>
              <a:t>Safety</a:t>
            </a:r>
            <a:endParaRPr b="1" i="0" sz="3200" u="none" cap="none" strike="noStrike">
              <a:solidFill>
                <a:srgbClr val="001E60"/>
              </a:solidFill>
              <a:latin typeface="Arial"/>
              <a:ea typeface="Arial"/>
              <a:cs typeface="Arial"/>
              <a:sym typeface="Arial"/>
            </a:endParaRPr>
          </a:p>
          <a:p>
            <a:pPr indent="-431800" lvl="0" marL="457200" marR="0" rtl="0" algn="l">
              <a:lnSpc>
                <a:spcPct val="100000"/>
              </a:lnSpc>
              <a:spcBef>
                <a:spcPts val="0"/>
              </a:spcBef>
              <a:spcAft>
                <a:spcPts val="0"/>
              </a:spcAft>
              <a:buClr>
                <a:srgbClr val="001E60"/>
              </a:buClr>
              <a:buSzPts val="3200"/>
              <a:buFont typeface="Arial"/>
              <a:buChar char="-"/>
            </a:pPr>
            <a:r>
              <a:rPr b="1" i="0" lang="en-US" sz="3200" u="none" cap="none" strike="noStrike">
                <a:solidFill>
                  <a:srgbClr val="001E60"/>
                </a:solidFill>
                <a:latin typeface="Arial"/>
                <a:ea typeface="Arial"/>
                <a:cs typeface="Arial"/>
                <a:sym typeface="Arial"/>
              </a:rPr>
              <a:t>Technology</a:t>
            </a:r>
            <a:endParaRPr b="1" i="0" sz="3200" u="none" cap="none" strike="noStrike">
              <a:solidFill>
                <a:srgbClr val="001E60"/>
              </a:solidFill>
              <a:latin typeface="Arial"/>
              <a:ea typeface="Arial"/>
              <a:cs typeface="Arial"/>
              <a:sym typeface="Arial"/>
            </a:endParaRPr>
          </a:p>
          <a:p>
            <a:pPr indent="-431800" lvl="0" marL="457200" marR="0" rtl="0" algn="l">
              <a:lnSpc>
                <a:spcPct val="100000"/>
              </a:lnSpc>
              <a:spcBef>
                <a:spcPts val="0"/>
              </a:spcBef>
              <a:spcAft>
                <a:spcPts val="0"/>
              </a:spcAft>
              <a:buClr>
                <a:srgbClr val="001E60"/>
              </a:buClr>
              <a:buSzPts val="3200"/>
              <a:buFont typeface="Arial"/>
              <a:buChar char="-"/>
            </a:pPr>
            <a:r>
              <a:rPr b="1" i="0" lang="en-US" sz="3200" u="none" cap="none" strike="noStrike">
                <a:solidFill>
                  <a:srgbClr val="001E60"/>
                </a:solidFill>
                <a:latin typeface="Arial"/>
                <a:ea typeface="Arial"/>
                <a:cs typeface="Arial"/>
                <a:sym typeface="Arial"/>
              </a:rPr>
              <a:t>Buses  </a:t>
            </a:r>
            <a:endParaRPr b="0" i="0" sz="3200" u="none" cap="none" strike="noStrike">
              <a:solidFill>
                <a:srgbClr val="001E60"/>
              </a:solidFill>
              <a:latin typeface="Arial"/>
              <a:ea typeface="Arial"/>
              <a:cs typeface="Arial"/>
              <a:sym typeface="Arial"/>
            </a:endParaRPr>
          </a:p>
        </p:txBody>
      </p:sp>
      <p:sp>
        <p:nvSpPr>
          <p:cNvPr id="152" name="Google Shape;152;g20fd14ad6f3_0_249"/>
          <p:cNvSpPr txBox="1"/>
          <p:nvPr/>
        </p:nvSpPr>
        <p:spPr>
          <a:xfrm>
            <a:off x="4461525" y="3630475"/>
            <a:ext cx="47394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1E60"/>
                </a:solidFill>
                <a:latin typeface="Arial"/>
                <a:ea typeface="Arial"/>
                <a:cs typeface="Arial"/>
                <a:sym typeface="Arial"/>
              </a:rPr>
              <a:t> </a:t>
            </a:r>
            <a:r>
              <a:rPr b="1" i="0" lang="en-US" sz="3000" u="none" cap="none" strike="noStrike">
                <a:solidFill>
                  <a:srgbClr val="001E60"/>
                </a:solidFill>
                <a:latin typeface="Arial"/>
                <a:ea typeface="Arial"/>
                <a:cs typeface="Arial"/>
                <a:sym typeface="Arial"/>
              </a:rPr>
              <a:t>Totaling: $324,607,052</a:t>
            </a:r>
            <a:r>
              <a:rPr b="1" i="0" lang="en-US" sz="4000" u="none" cap="none" strike="noStrike">
                <a:solidFill>
                  <a:srgbClr val="001E60"/>
                </a:solidFill>
                <a:latin typeface="Arial"/>
                <a:ea typeface="Arial"/>
                <a:cs typeface="Arial"/>
                <a:sym typeface="Arial"/>
              </a:rPr>
              <a:t> </a:t>
            </a:r>
            <a:endParaRPr b="0" i="0" sz="2400" u="none" cap="none" strike="noStrike">
              <a:solidFill>
                <a:srgbClr val="001E6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20fd14ad6f3_0_266"/>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350" name="Google Shape;350;g20fd14ad6f3_0_266"/>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351" name="Google Shape;351;g20fd14ad6f3_0_266"/>
          <p:cNvSpPr/>
          <p:nvPr/>
        </p:nvSpPr>
        <p:spPr>
          <a:xfrm>
            <a:off x="-3019" y="0"/>
            <a:ext cx="1217100" cy="5143500"/>
          </a:xfrm>
          <a:prstGeom prst="rect">
            <a:avLst/>
          </a:prstGeom>
          <a:solidFill>
            <a:srgbClr val="C7ECFF">
              <a:alpha val="7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2" name="Google Shape;352;g20fd14ad6f3_0_266"/>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353" name="Google Shape;353;g20fd14ad6f3_0_266"/>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354" name="Google Shape;354;g20fd14ad6f3_0_266"/>
          <p:cNvSpPr txBox="1"/>
          <p:nvPr/>
        </p:nvSpPr>
        <p:spPr>
          <a:xfrm>
            <a:off x="1145650" y="244375"/>
            <a:ext cx="7746000" cy="1191000"/>
          </a:xfrm>
          <a:prstGeom prst="rect">
            <a:avLst/>
          </a:prstGeom>
          <a:noFill/>
          <a:ln>
            <a:noFill/>
          </a:ln>
        </p:spPr>
        <p:txBody>
          <a:bodyPr anchorCtr="0" anchor="t" bIns="91425" lIns="91425" spcFirstLastPara="1" rIns="91425" wrap="square" tIns="91425">
            <a:spAutoFit/>
          </a:bodyPr>
          <a:lstStyle/>
          <a:p>
            <a:pPr indent="-228600" lvl="0" marL="457200" marR="0" rtl="0" algn="ctr">
              <a:lnSpc>
                <a:spcPct val="101250"/>
              </a:lnSpc>
              <a:spcBef>
                <a:spcPts val="600"/>
              </a:spcBef>
              <a:spcAft>
                <a:spcPts val="0"/>
              </a:spcAft>
              <a:buClr>
                <a:srgbClr val="000000"/>
              </a:buClr>
              <a:buSzPts val="3000"/>
              <a:buFont typeface="Arial"/>
              <a:buNone/>
            </a:pPr>
            <a:r>
              <a:rPr b="1" i="0" lang="en-US" sz="3000" u="none" cap="none" strike="noStrike">
                <a:solidFill>
                  <a:srgbClr val="001E60"/>
                </a:solidFill>
                <a:latin typeface="Arial"/>
                <a:ea typeface="Arial"/>
                <a:cs typeface="Arial"/>
                <a:sym typeface="Arial"/>
              </a:rPr>
              <a:t>Learn more at </a:t>
            </a:r>
            <a:endParaRPr b="1" i="0" sz="3000" u="none" cap="none" strike="noStrike">
              <a:solidFill>
                <a:srgbClr val="001E60"/>
              </a:solidFill>
              <a:latin typeface="Arial"/>
              <a:ea typeface="Arial"/>
              <a:cs typeface="Arial"/>
              <a:sym typeface="Arial"/>
            </a:endParaRPr>
          </a:p>
          <a:p>
            <a:pPr indent="-228600" lvl="0" marL="457200" marR="0" rtl="0" algn="ctr">
              <a:lnSpc>
                <a:spcPct val="101250"/>
              </a:lnSpc>
              <a:spcBef>
                <a:spcPts val="600"/>
              </a:spcBef>
              <a:spcAft>
                <a:spcPts val="0"/>
              </a:spcAft>
              <a:buClr>
                <a:srgbClr val="000000"/>
              </a:buClr>
              <a:buSzPts val="3000"/>
              <a:buFont typeface="Arial"/>
              <a:buNone/>
            </a:pPr>
            <a:r>
              <a:rPr b="1" i="0" lang="en-US" sz="3000" u="none" cap="none" strike="noStrike">
                <a:solidFill>
                  <a:srgbClr val="001E60"/>
                </a:solidFill>
                <a:latin typeface="Arial"/>
                <a:ea typeface="Arial"/>
                <a:cs typeface="Arial"/>
                <a:sym typeface="Arial"/>
              </a:rPr>
              <a:t>jarrellisd.org/bond2023</a:t>
            </a:r>
            <a:endParaRPr b="1" i="0" sz="3800" u="none" cap="none" strike="noStrike">
              <a:solidFill>
                <a:srgbClr val="001E60"/>
              </a:solidFill>
              <a:latin typeface="Proxima Nova Semibold"/>
              <a:ea typeface="Proxima Nova Semibold"/>
              <a:cs typeface="Proxima Nova Semibold"/>
              <a:sym typeface="Proxima Nova Semibold"/>
            </a:endParaRPr>
          </a:p>
        </p:txBody>
      </p:sp>
      <p:pic>
        <p:nvPicPr>
          <p:cNvPr descr="Monitor outline" id="355" name="Google Shape;355;g20fd14ad6f3_0_266"/>
          <p:cNvPicPr preferRelativeResize="0"/>
          <p:nvPr/>
        </p:nvPicPr>
        <p:blipFill rotWithShape="1">
          <a:blip r:embed="rId4">
            <a:alphaModFix/>
          </a:blip>
          <a:srcRect b="0" l="0" r="0" t="0"/>
          <a:stretch/>
        </p:blipFill>
        <p:spPr>
          <a:xfrm>
            <a:off x="2832194" y="1109719"/>
            <a:ext cx="4372911" cy="3847297"/>
          </a:xfrm>
          <a:prstGeom prst="rect">
            <a:avLst/>
          </a:prstGeom>
          <a:noFill/>
          <a:ln>
            <a:noFill/>
          </a:ln>
        </p:spPr>
      </p:pic>
      <p:pic>
        <p:nvPicPr>
          <p:cNvPr descr="Logo&#10;&#10;Description automatically generated" id="356" name="Google Shape;356;g20fd14ad6f3_0_266"/>
          <p:cNvPicPr preferRelativeResize="0"/>
          <p:nvPr/>
        </p:nvPicPr>
        <p:blipFill rotWithShape="1">
          <a:blip r:embed="rId5">
            <a:alphaModFix/>
          </a:blip>
          <a:srcRect b="0" l="0" r="0" t="0"/>
          <a:stretch/>
        </p:blipFill>
        <p:spPr>
          <a:xfrm>
            <a:off x="3778175" y="2252451"/>
            <a:ext cx="2480952" cy="105797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g20fd14ad6f3_0_280"/>
          <p:cNvPicPr preferRelativeResize="0"/>
          <p:nvPr/>
        </p:nvPicPr>
        <p:blipFill rotWithShape="1">
          <a:blip r:embed="rId3">
            <a:alphaModFix amt="24000"/>
          </a:blip>
          <a:srcRect b="24941" l="0" r="1126" t="0"/>
          <a:stretch/>
        </p:blipFill>
        <p:spPr>
          <a:xfrm>
            <a:off x="1191575" y="0"/>
            <a:ext cx="7952425" cy="5143500"/>
          </a:xfrm>
          <a:prstGeom prst="rect">
            <a:avLst/>
          </a:prstGeom>
          <a:noFill/>
          <a:ln>
            <a:noFill/>
          </a:ln>
        </p:spPr>
      </p:pic>
      <p:pic>
        <p:nvPicPr>
          <p:cNvPr descr="Logo&#10;&#10;Description automatically generated" id="362" name="Google Shape;362;g20fd14ad6f3_0_280"/>
          <p:cNvPicPr preferRelativeResize="0"/>
          <p:nvPr/>
        </p:nvPicPr>
        <p:blipFill rotWithShape="1">
          <a:blip r:embed="rId4">
            <a:alphaModFix/>
          </a:blip>
          <a:srcRect b="0" l="0" r="0" t="0"/>
          <a:stretch/>
        </p:blipFill>
        <p:spPr>
          <a:xfrm>
            <a:off x="2205125" y="1230751"/>
            <a:ext cx="5925322" cy="2526796"/>
          </a:xfrm>
          <a:prstGeom prst="rect">
            <a:avLst/>
          </a:prstGeom>
          <a:noFill/>
          <a:ln>
            <a:noFill/>
          </a:ln>
        </p:spPr>
      </p:pic>
      <p:sp>
        <p:nvSpPr>
          <p:cNvPr id="363" name="Google Shape;363;g20fd14ad6f3_0_280"/>
          <p:cNvSpPr/>
          <p:nvPr/>
        </p:nvSpPr>
        <p:spPr>
          <a:xfrm>
            <a:off x="0" y="0"/>
            <a:ext cx="11916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364" name="Google Shape;364;g20fd14ad6f3_0_280"/>
          <p:cNvPicPr preferRelativeResize="0"/>
          <p:nvPr/>
        </p:nvPicPr>
        <p:blipFill rotWithShape="1">
          <a:blip r:embed="rId5">
            <a:alphaModFix/>
          </a:blip>
          <a:srcRect b="0" l="0" r="0" t="0"/>
          <a:stretch/>
        </p:blipFill>
        <p:spPr>
          <a:xfrm>
            <a:off x="134003" y="4556631"/>
            <a:ext cx="940036" cy="4003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6"/>
          <p:cNvSpPr txBox="1"/>
          <p:nvPr>
            <p:ph idx="1" type="body"/>
          </p:nvPr>
        </p:nvSpPr>
        <p:spPr>
          <a:xfrm>
            <a:off x="1279961" y="930505"/>
            <a:ext cx="4280100" cy="4862700"/>
          </a:xfrm>
          <a:prstGeom prst="rect">
            <a:avLst/>
          </a:prstGeom>
          <a:noFill/>
          <a:ln>
            <a:noFill/>
          </a:ln>
        </p:spPr>
        <p:txBody>
          <a:bodyPr anchorCtr="0" anchor="t" bIns="45700" lIns="91425" spcFirstLastPara="1" rIns="91425" wrap="square" tIns="45700">
            <a:spAutoFit/>
          </a:bodyPr>
          <a:lstStyle/>
          <a:p>
            <a:pPr indent="-228600" lvl="0" marL="228600" rtl="0" algn="l">
              <a:lnSpc>
                <a:spcPct val="100000"/>
              </a:lnSpc>
              <a:spcBef>
                <a:spcPts val="0"/>
              </a:spcBef>
              <a:spcAft>
                <a:spcPts val="0"/>
              </a:spcAft>
              <a:buSzPts val="1800"/>
              <a:buChar char="▪"/>
            </a:pPr>
            <a:r>
              <a:rPr lang="en-US">
                <a:latin typeface="Arial"/>
                <a:ea typeface="Arial"/>
                <a:cs typeface="Arial"/>
                <a:sym typeface="Arial"/>
              </a:rPr>
              <a:t>More than 50 citizens were invited to join this committee.</a:t>
            </a:r>
            <a:endParaRPr/>
          </a:p>
          <a:p>
            <a:pPr indent="-228600" lvl="0" marL="228600" rtl="0" algn="l">
              <a:lnSpc>
                <a:spcPct val="100000"/>
              </a:lnSpc>
              <a:spcBef>
                <a:spcPts val="600"/>
              </a:spcBef>
              <a:spcAft>
                <a:spcPts val="0"/>
              </a:spcAft>
              <a:buSzPts val="1800"/>
              <a:buChar char="▪"/>
            </a:pPr>
            <a:r>
              <a:rPr lang="en-US">
                <a:latin typeface="Arial"/>
                <a:ea typeface="Arial"/>
                <a:cs typeface="Arial"/>
                <a:sym typeface="Arial"/>
              </a:rPr>
              <a:t>Committee Members were included to ensure a diverse cross-section of the JISD community:</a:t>
            </a:r>
            <a:endParaRPr/>
          </a:p>
          <a:p>
            <a:pPr indent="-228600" lvl="1" marL="685800" rtl="0" algn="l">
              <a:lnSpc>
                <a:spcPct val="100000"/>
              </a:lnSpc>
              <a:spcBef>
                <a:spcPts val="600"/>
              </a:spcBef>
              <a:spcAft>
                <a:spcPts val="0"/>
              </a:spcAft>
              <a:buSzPts val="1800"/>
              <a:buChar char="▪"/>
            </a:pPr>
            <a:r>
              <a:rPr lang="en-US">
                <a:latin typeface="Arial"/>
                <a:ea typeface="Arial"/>
                <a:cs typeface="Arial"/>
                <a:sym typeface="Arial"/>
              </a:rPr>
              <a:t>Parents &amp; Non-Parents</a:t>
            </a:r>
            <a:endParaRPr/>
          </a:p>
          <a:p>
            <a:pPr indent="-228600" lvl="1" marL="685800" rtl="0" algn="l">
              <a:lnSpc>
                <a:spcPct val="100000"/>
              </a:lnSpc>
              <a:spcBef>
                <a:spcPts val="600"/>
              </a:spcBef>
              <a:spcAft>
                <a:spcPts val="0"/>
              </a:spcAft>
              <a:buSzPts val="1800"/>
              <a:buChar char="▪"/>
            </a:pPr>
            <a:r>
              <a:rPr lang="en-US">
                <a:latin typeface="Arial"/>
                <a:ea typeface="Arial"/>
                <a:cs typeface="Arial"/>
                <a:sym typeface="Arial"/>
              </a:rPr>
              <a:t>Campus &amp; District Staff</a:t>
            </a:r>
            <a:endParaRPr/>
          </a:p>
          <a:p>
            <a:pPr indent="-228600" lvl="1" marL="685800" rtl="0" algn="l">
              <a:lnSpc>
                <a:spcPct val="100000"/>
              </a:lnSpc>
              <a:spcBef>
                <a:spcPts val="600"/>
              </a:spcBef>
              <a:spcAft>
                <a:spcPts val="0"/>
              </a:spcAft>
              <a:buSzPts val="1800"/>
              <a:buChar char="▪"/>
            </a:pPr>
            <a:r>
              <a:rPr lang="en-US">
                <a:latin typeface="Arial"/>
                <a:ea typeface="Arial"/>
                <a:cs typeface="Arial"/>
                <a:sym typeface="Arial"/>
              </a:rPr>
              <a:t>Community &amp; Business</a:t>
            </a:r>
            <a:endParaRPr/>
          </a:p>
          <a:p>
            <a:pPr indent="-228600" lvl="1" marL="685800" rtl="0" algn="l">
              <a:lnSpc>
                <a:spcPct val="100000"/>
              </a:lnSpc>
              <a:spcBef>
                <a:spcPts val="600"/>
              </a:spcBef>
              <a:spcAft>
                <a:spcPts val="0"/>
              </a:spcAft>
              <a:buSzPts val="1800"/>
              <a:buChar char="▪"/>
            </a:pPr>
            <a:r>
              <a:rPr lang="en-US">
                <a:latin typeface="Arial"/>
                <a:ea typeface="Arial"/>
                <a:cs typeface="Arial"/>
                <a:sym typeface="Arial"/>
              </a:rPr>
              <a:t>Mix of Backgrounds &amp; Geographic Representation </a:t>
            </a:r>
            <a:endParaRPr/>
          </a:p>
          <a:p>
            <a:pPr indent="-228600" lvl="0" marL="228600" rtl="0" algn="l">
              <a:lnSpc>
                <a:spcPct val="100000"/>
              </a:lnSpc>
              <a:spcBef>
                <a:spcPts val="600"/>
              </a:spcBef>
              <a:spcAft>
                <a:spcPts val="0"/>
              </a:spcAft>
              <a:buSzPts val="1800"/>
              <a:buChar char="▪"/>
            </a:pPr>
            <a:r>
              <a:rPr lang="en-US">
                <a:latin typeface="Arial"/>
                <a:ea typeface="Arial"/>
                <a:cs typeface="Arial"/>
                <a:sym typeface="Arial"/>
              </a:rPr>
              <a:t>Including varying perspectives was important to ensure all students were considered.</a:t>
            </a:r>
            <a:endParaRPr/>
          </a:p>
          <a:p>
            <a:pPr indent="-114300" lvl="0" marL="228600" rtl="0" algn="l">
              <a:lnSpc>
                <a:spcPct val="100000"/>
              </a:lnSpc>
              <a:spcBef>
                <a:spcPts val="600"/>
              </a:spcBef>
              <a:spcAft>
                <a:spcPts val="0"/>
              </a:spcAft>
              <a:buSzPts val="1800"/>
              <a:buNone/>
            </a:pPr>
            <a:r>
              <a:t/>
            </a:r>
            <a:endParaRPr>
              <a:latin typeface="Arial"/>
              <a:ea typeface="Arial"/>
              <a:cs typeface="Arial"/>
              <a:sym typeface="Arial"/>
            </a:endParaRPr>
          </a:p>
          <a:p>
            <a:pPr indent="-228600" lvl="0" marL="457200" rtl="0" algn="l">
              <a:lnSpc>
                <a:spcPct val="100000"/>
              </a:lnSpc>
              <a:spcBef>
                <a:spcPts val="600"/>
              </a:spcBef>
              <a:spcAft>
                <a:spcPts val="0"/>
              </a:spcAft>
              <a:buSzPts val="1800"/>
              <a:buNone/>
            </a:pPr>
            <a:r>
              <a:t/>
            </a:r>
            <a:endParaRPr>
              <a:latin typeface="Arial"/>
              <a:ea typeface="Arial"/>
              <a:cs typeface="Arial"/>
              <a:sym typeface="Arial"/>
            </a:endParaRPr>
          </a:p>
        </p:txBody>
      </p:sp>
      <p:sp>
        <p:nvSpPr>
          <p:cNvPr id="158" name="Google Shape;158;p86"/>
          <p:cNvSpPr txBox="1"/>
          <p:nvPr/>
        </p:nvSpPr>
        <p:spPr>
          <a:xfrm>
            <a:off x="1600200" y="458161"/>
            <a:ext cx="6129900" cy="424800"/>
          </a:xfrm>
          <a:prstGeom prst="rect">
            <a:avLst/>
          </a:prstGeom>
          <a:noFill/>
          <a:ln>
            <a:noFill/>
          </a:ln>
        </p:spPr>
        <p:txBody>
          <a:bodyPr anchorCtr="0" anchor="t" bIns="45700" lIns="0" spcFirstLastPara="1" rIns="91425" wrap="square" tIns="45700">
            <a:spAutoFit/>
          </a:bodyPr>
          <a:lstStyle/>
          <a:p>
            <a:pPr indent="0" lvl="0" marL="0" marR="0" rtl="0" algn="l">
              <a:lnSpc>
                <a:spcPct val="90000"/>
              </a:lnSpc>
              <a:spcBef>
                <a:spcPts val="0"/>
              </a:spcBef>
              <a:spcAft>
                <a:spcPts val="0"/>
              </a:spcAft>
              <a:buClr>
                <a:schemeClr val="dk1"/>
              </a:buClr>
              <a:buSzPts val="2400"/>
              <a:buFont typeface="Proxima Nova Semibold"/>
              <a:buNone/>
            </a:pPr>
            <a:r>
              <a:rPr b="1" i="0" lang="en-US" sz="2400" u="none" cap="none" strike="noStrike">
                <a:solidFill>
                  <a:srgbClr val="001E60"/>
                </a:solidFill>
                <a:latin typeface="Arial"/>
                <a:ea typeface="Arial"/>
                <a:cs typeface="Arial"/>
                <a:sym typeface="Arial"/>
              </a:rPr>
              <a:t>Pre-Bond Committee</a:t>
            </a:r>
            <a:endParaRPr b="0" i="0" sz="1400" u="none" cap="none" strike="noStrike">
              <a:solidFill>
                <a:srgbClr val="001E60"/>
              </a:solidFill>
              <a:latin typeface="Arial"/>
              <a:ea typeface="Arial"/>
              <a:cs typeface="Arial"/>
              <a:sym typeface="Arial"/>
            </a:endParaRPr>
          </a:p>
        </p:txBody>
      </p:sp>
      <p:sp>
        <p:nvSpPr>
          <p:cNvPr id="159" name="Google Shape;159;p86"/>
          <p:cNvSpPr/>
          <p:nvPr/>
        </p:nvSpPr>
        <p:spPr>
          <a:xfrm>
            <a:off x="0" y="0"/>
            <a:ext cx="1214100" cy="5143500"/>
          </a:xfrm>
          <a:prstGeom prst="rect">
            <a:avLst/>
          </a:prstGeom>
          <a:solidFill>
            <a:srgbClr val="4195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160" name="Google Shape;160;p86"/>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161" name="Google Shape;161;p86"/>
          <p:cNvSpPr/>
          <p:nvPr/>
        </p:nvSpPr>
        <p:spPr>
          <a:xfrm>
            <a:off x="5625866" y="668510"/>
            <a:ext cx="3295200" cy="2182200"/>
          </a:xfrm>
          <a:prstGeom prst="rect">
            <a:avLst/>
          </a:prstGeom>
          <a:solidFill>
            <a:srgbClr val="2642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2" name="Google Shape;162;p86"/>
          <p:cNvPicPr preferRelativeResize="0"/>
          <p:nvPr/>
        </p:nvPicPr>
        <p:blipFill rotWithShape="1">
          <a:blip r:embed="rId4">
            <a:alphaModFix/>
          </a:blip>
          <a:srcRect b="0" l="0" r="0" t="0"/>
          <a:stretch/>
        </p:blipFill>
        <p:spPr>
          <a:xfrm>
            <a:off x="5700023" y="733114"/>
            <a:ext cx="3159276" cy="2046982"/>
          </a:xfrm>
          <a:prstGeom prst="rect">
            <a:avLst/>
          </a:prstGeom>
          <a:noFill/>
          <a:ln>
            <a:noFill/>
          </a:ln>
        </p:spPr>
      </p:pic>
      <p:sp>
        <p:nvSpPr>
          <p:cNvPr id="163" name="Google Shape;163;p86"/>
          <p:cNvSpPr/>
          <p:nvPr/>
        </p:nvSpPr>
        <p:spPr>
          <a:xfrm>
            <a:off x="5755341" y="3027509"/>
            <a:ext cx="3165900" cy="1647300"/>
          </a:xfrm>
          <a:prstGeom prst="rect">
            <a:avLst/>
          </a:prstGeom>
          <a:solidFill>
            <a:srgbClr val="4195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4" name="Google Shape;164;p86"/>
          <p:cNvPicPr preferRelativeResize="0"/>
          <p:nvPr/>
        </p:nvPicPr>
        <p:blipFill rotWithShape="1">
          <a:blip r:embed="rId5">
            <a:alphaModFix/>
          </a:blip>
          <a:srcRect b="0" l="12084" r="0" t="0"/>
          <a:stretch/>
        </p:blipFill>
        <p:spPr>
          <a:xfrm>
            <a:off x="5816813" y="3089370"/>
            <a:ext cx="3042488" cy="1520800"/>
          </a:xfrm>
          <a:prstGeom prst="rect">
            <a:avLst/>
          </a:prstGeom>
          <a:noFill/>
          <a:ln>
            <a:noFill/>
          </a:ln>
        </p:spPr>
      </p:pic>
      <p:sp>
        <p:nvSpPr>
          <p:cNvPr id="165" name="Google Shape;165;p86"/>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166" name="Google Shape;166;p86"/>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txBox="1"/>
          <p:nvPr>
            <p:ph type="title"/>
          </p:nvPr>
        </p:nvSpPr>
        <p:spPr>
          <a:xfrm>
            <a:off x="1600200" y="457200"/>
            <a:ext cx="69153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2400"/>
              <a:buFont typeface="Proxima Nova Semibold"/>
              <a:buNone/>
            </a:pPr>
            <a:r>
              <a:rPr lang="en-US">
                <a:solidFill>
                  <a:srgbClr val="001E60"/>
                </a:solidFill>
                <a:latin typeface="Arial"/>
                <a:ea typeface="Arial"/>
                <a:cs typeface="Arial"/>
                <a:sym typeface="Arial"/>
              </a:rPr>
              <a:t>Key Information Studied</a:t>
            </a:r>
            <a:endParaRPr>
              <a:solidFill>
                <a:srgbClr val="001E60"/>
              </a:solidFill>
              <a:latin typeface="Arial"/>
              <a:ea typeface="Arial"/>
              <a:cs typeface="Arial"/>
              <a:sym typeface="Arial"/>
            </a:endParaRPr>
          </a:p>
        </p:txBody>
      </p:sp>
      <p:sp>
        <p:nvSpPr>
          <p:cNvPr id="172" name="Google Shape;172;p10"/>
          <p:cNvSpPr txBox="1"/>
          <p:nvPr>
            <p:ph idx="1" type="body"/>
          </p:nvPr>
        </p:nvSpPr>
        <p:spPr>
          <a:xfrm>
            <a:off x="1600200" y="1143000"/>
            <a:ext cx="6915300" cy="46629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1800"/>
              <a:buNone/>
            </a:pPr>
            <a:r>
              <a:rPr lang="en-US">
                <a:latin typeface="Arial"/>
                <a:ea typeface="Arial"/>
                <a:cs typeface="Arial"/>
                <a:sym typeface="Arial"/>
              </a:rPr>
              <a:t>Jarrell ISD and the Pre-Bond Committee studied</a:t>
            </a:r>
            <a:r>
              <a:rPr lang="en-US" sz="1800">
                <a:latin typeface="Arial"/>
                <a:ea typeface="Arial"/>
                <a:cs typeface="Arial"/>
                <a:sym typeface="Arial"/>
              </a:rPr>
              <a:t>:</a:t>
            </a:r>
            <a:endParaRPr>
              <a:latin typeface="Arial"/>
              <a:ea typeface="Arial"/>
              <a:cs typeface="Arial"/>
              <a:sym typeface="Arial"/>
            </a:endParaRPr>
          </a:p>
          <a:p>
            <a:pPr indent="-228600" lvl="0" marL="228600" rtl="0" algn="l">
              <a:lnSpc>
                <a:spcPct val="100000"/>
              </a:lnSpc>
              <a:spcBef>
                <a:spcPts val="600"/>
              </a:spcBef>
              <a:spcAft>
                <a:spcPts val="0"/>
              </a:spcAft>
              <a:buSzPts val="1800"/>
              <a:buChar char="▪"/>
            </a:pPr>
            <a:r>
              <a:rPr lang="en-US">
                <a:latin typeface="Arial"/>
                <a:ea typeface="Arial"/>
                <a:cs typeface="Arial"/>
                <a:sym typeface="Arial"/>
              </a:rPr>
              <a:t>Findings from Previous Committees</a:t>
            </a:r>
            <a:endParaRPr sz="1800">
              <a:latin typeface="Arial"/>
              <a:ea typeface="Arial"/>
              <a:cs typeface="Arial"/>
              <a:sym typeface="Arial"/>
            </a:endParaRPr>
          </a:p>
          <a:p>
            <a:pPr indent="-228600" lvl="0" marL="228600" rtl="0" algn="l">
              <a:lnSpc>
                <a:spcPct val="100000"/>
              </a:lnSpc>
              <a:spcBef>
                <a:spcPts val="600"/>
              </a:spcBef>
              <a:spcAft>
                <a:spcPts val="0"/>
              </a:spcAft>
              <a:buSzPts val="1800"/>
              <a:buChar char="▪"/>
            </a:pPr>
            <a:r>
              <a:rPr lang="en-US" sz="1800">
                <a:latin typeface="Arial"/>
                <a:ea typeface="Arial"/>
                <a:cs typeface="Arial"/>
                <a:sym typeface="Arial"/>
              </a:rPr>
              <a:t>Demographic Report and Enrollment Projections</a:t>
            </a:r>
            <a:endParaRPr>
              <a:latin typeface="Arial"/>
              <a:ea typeface="Arial"/>
              <a:cs typeface="Arial"/>
              <a:sym typeface="Arial"/>
            </a:endParaRPr>
          </a:p>
          <a:p>
            <a:pPr indent="-228600" lvl="0" marL="228600" rtl="0" algn="l">
              <a:lnSpc>
                <a:spcPct val="100000"/>
              </a:lnSpc>
              <a:spcBef>
                <a:spcPts val="600"/>
              </a:spcBef>
              <a:spcAft>
                <a:spcPts val="0"/>
              </a:spcAft>
              <a:buSzPts val="1800"/>
              <a:buChar char="▪"/>
            </a:pPr>
            <a:r>
              <a:rPr lang="en-US" sz="1800">
                <a:latin typeface="Arial"/>
                <a:ea typeface="Arial"/>
                <a:cs typeface="Arial"/>
                <a:sym typeface="Arial"/>
              </a:rPr>
              <a:t>School Finance (state and local)</a:t>
            </a:r>
            <a:endParaRPr>
              <a:latin typeface="Arial"/>
              <a:ea typeface="Arial"/>
              <a:cs typeface="Arial"/>
              <a:sym typeface="Arial"/>
            </a:endParaRPr>
          </a:p>
          <a:p>
            <a:pPr indent="-228600" lvl="0" marL="228600" rtl="0" algn="l">
              <a:lnSpc>
                <a:spcPct val="100000"/>
              </a:lnSpc>
              <a:spcBef>
                <a:spcPts val="600"/>
              </a:spcBef>
              <a:spcAft>
                <a:spcPts val="0"/>
              </a:spcAft>
              <a:buSzPts val="1800"/>
              <a:buChar char="▪"/>
            </a:pPr>
            <a:r>
              <a:rPr lang="en-US" sz="1800">
                <a:latin typeface="Arial"/>
                <a:ea typeface="Arial"/>
                <a:cs typeface="Arial"/>
                <a:sym typeface="Arial"/>
              </a:rPr>
              <a:t>Bonding Capacity &amp; Impact of Potential Bond</a:t>
            </a:r>
            <a:endParaRPr>
              <a:latin typeface="Arial"/>
              <a:ea typeface="Arial"/>
              <a:cs typeface="Arial"/>
              <a:sym typeface="Arial"/>
            </a:endParaRPr>
          </a:p>
          <a:p>
            <a:pPr indent="-228600" lvl="0" marL="228600" rtl="0" algn="l">
              <a:lnSpc>
                <a:spcPct val="100000"/>
              </a:lnSpc>
              <a:spcBef>
                <a:spcPts val="600"/>
              </a:spcBef>
              <a:spcAft>
                <a:spcPts val="0"/>
              </a:spcAft>
              <a:buSzPts val="1800"/>
              <a:buChar char="▪"/>
            </a:pPr>
            <a:r>
              <a:rPr lang="en-US">
                <a:latin typeface="Arial"/>
                <a:ea typeface="Arial"/>
                <a:cs typeface="Arial"/>
                <a:sym typeface="Arial"/>
              </a:rPr>
              <a:t>Needs, Potential Solutions &amp; Cost Analysis</a:t>
            </a:r>
            <a:endParaRPr>
              <a:latin typeface="Arial"/>
              <a:ea typeface="Arial"/>
              <a:cs typeface="Arial"/>
              <a:sym typeface="Arial"/>
            </a:endParaRPr>
          </a:p>
          <a:p>
            <a:pPr indent="-228600" lvl="1" marL="685800" rtl="0" algn="l">
              <a:lnSpc>
                <a:spcPct val="100000"/>
              </a:lnSpc>
              <a:spcBef>
                <a:spcPts val="600"/>
              </a:spcBef>
              <a:spcAft>
                <a:spcPts val="0"/>
              </a:spcAft>
              <a:buSzPts val="1400"/>
              <a:buChar char="▪"/>
            </a:pPr>
            <a:r>
              <a:rPr lang="en-US" sz="1400">
                <a:latin typeface="Arial"/>
                <a:ea typeface="Arial"/>
                <a:cs typeface="Arial"/>
                <a:sym typeface="Arial"/>
              </a:rPr>
              <a:t>New Construction</a:t>
            </a:r>
            <a:endParaRPr>
              <a:latin typeface="Arial"/>
              <a:ea typeface="Arial"/>
              <a:cs typeface="Arial"/>
              <a:sym typeface="Arial"/>
            </a:endParaRPr>
          </a:p>
          <a:p>
            <a:pPr indent="-228600" lvl="1" marL="685800" rtl="0" algn="l">
              <a:lnSpc>
                <a:spcPct val="100000"/>
              </a:lnSpc>
              <a:spcBef>
                <a:spcPts val="600"/>
              </a:spcBef>
              <a:spcAft>
                <a:spcPts val="0"/>
              </a:spcAft>
              <a:buSzPts val="1400"/>
              <a:buChar char="▪"/>
            </a:pPr>
            <a:r>
              <a:rPr lang="en-US" sz="1400">
                <a:latin typeface="Arial"/>
                <a:ea typeface="Arial"/>
                <a:cs typeface="Arial"/>
                <a:sym typeface="Arial"/>
              </a:rPr>
              <a:t>Renovations</a:t>
            </a:r>
            <a:endParaRPr sz="1400">
              <a:latin typeface="Arial"/>
              <a:ea typeface="Arial"/>
              <a:cs typeface="Arial"/>
              <a:sym typeface="Arial"/>
            </a:endParaRPr>
          </a:p>
          <a:p>
            <a:pPr indent="-228600" lvl="1" marL="685800" rtl="0" algn="l">
              <a:lnSpc>
                <a:spcPct val="100000"/>
              </a:lnSpc>
              <a:spcBef>
                <a:spcPts val="600"/>
              </a:spcBef>
              <a:spcAft>
                <a:spcPts val="0"/>
              </a:spcAft>
              <a:buSzPts val="1400"/>
              <a:buChar char="▪"/>
            </a:pPr>
            <a:r>
              <a:rPr lang="en-US" sz="1400">
                <a:latin typeface="Arial"/>
                <a:ea typeface="Arial"/>
                <a:cs typeface="Arial"/>
                <a:sym typeface="Arial"/>
              </a:rPr>
              <a:t>Expansions</a:t>
            </a:r>
            <a:endParaRPr>
              <a:latin typeface="Arial"/>
              <a:ea typeface="Arial"/>
              <a:cs typeface="Arial"/>
              <a:sym typeface="Arial"/>
            </a:endParaRPr>
          </a:p>
          <a:p>
            <a:pPr indent="-228600" lvl="1" marL="685800" rtl="0" algn="l">
              <a:lnSpc>
                <a:spcPct val="100000"/>
              </a:lnSpc>
              <a:spcBef>
                <a:spcPts val="600"/>
              </a:spcBef>
              <a:spcAft>
                <a:spcPts val="0"/>
              </a:spcAft>
              <a:buSzPts val="1400"/>
              <a:buChar char="▪"/>
            </a:pPr>
            <a:r>
              <a:rPr b="0" i="0" lang="en-US" sz="1400" u="none" cap="none" strike="noStrike">
                <a:solidFill>
                  <a:srgbClr val="333333"/>
                </a:solidFill>
                <a:latin typeface="Arial"/>
                <a:ea typeface="Arial"/>
                <a:cs typeface="Arial"/>
                <a:sym typeface="Arial"/>
              </a:rPr>
              <a:t>Special Programs/Facilities</a:t>
            </a:r>
            <a:endParaRPr>
              <a:latin typeface="Arial"/>
              <a:ea typeface="Arial"/>
              <a:cs typeface="Arial"/>
              <a:sym typeface="Arial"/>
            </a:endParaRPr>
          </a:p>
          <a:p>
            <a:pPr indent="-139700" lvl="1" marL="685800" rtl="0" algn="l">
              <a:lnSpc>
                <a:spcPct val="100000"/>
              </a:lnSpc>
              <a:spcBef>
                <a:spcPts val="600"/>
              </a:spcBef>
              <a:spcAft>
                <a:spcPts val="0"/>
              </a:spcAft>
              <a:buSzPts val="1400"/>
              <a:buNone/>
            </a:pPr>
            <a:r>
              <a:t/>
            </a:r>
            <a:endParaRPr sz="1400">
              <a:latin typeface="Arial"/>
              <a:ea typeface="Arial"/>
              <a:cs typeface="Arial"/>
              <a:sym typeface="Arial"/>
            </a:endParaRPr>
          </a:p>
          <a:p>
            <a:pPr indent="-114300" lvl="0" marL="228600" rtl="0" algn="l">
              <a:lnSpc>
                <a:spcPct val="100000"/>
              </a:lnSpc>
              <a:spcBef>
                <a:spcPts val="600"/>
              </a:spcBef>
              <a:spcAft>
                <a:spcPts val="0"/>
              </a:spcAft>
              <a:buSzPts val="1800"/>
              <a:buNone/>
            </a:pPr>
            <a:r>
              <a:t/>
            </a:r>
            <a:endParaRPr>
              <a:latin typeface="Arial"/>
              <a:ea typeface="Arial"/>
              <a:cs typeface="Arial"/>
              <a:sym typeface="Arial"/>
            </a:endParaRPr>
          </a:p>
          <a:p>
            <a:pPr indent="-114300" lvl="0" marL="228600" rtl="0" algn="l">
              <a:lnSpc>
                <a:spcPct val="100000"/>
              </a:lnSpc>
              <a:spcBef>
                <a:spcPts val="600"/>
              </a:spcBef>
              <a:spcAft>
                <a:spcPts val="0"/>
              </a:spcAft>
              <a:buSzPts val="1800"/>
              <a:buNone/>
            </a:pPr>
            <a:r>
              <a:t/>
            </a:r>
            <a:endParaRPr>
              <a:latin typeface="Arial"/>
              <a:ea typeface="Arial"/>
              <a:cs typeface="Arial"/>
              <a:sym typeface="Arial"/>
            </a:endParaRPr>
          </a:p>
          <a:p>
            <a:pPr indent="-114300" lvl="0" marL="228600" rtl="0" algn="l">
              <a:lnSpc>
                <a:spcPct val="100000"/>
              </a:lnSpc>
              <a:spcBef>
                <a:spcPts val="600"/>
              </a:spcBef>
              <a:spcAft>
                <a:spcPts val="0"/>
              </a:spcAft>
              <a:buSzPts val="1800"/>
              <a:buNone/>
            </a:pPr>
            <a:r>
              <a:t/>
            </a:r>
            <a:endParaRPr>
              <a:latin typeface="Arial"/>
              <a:ea typeface="Arial"/>
              <a:cs typeface="Arial"/>
              <a:sym typeface="Arial"/>
            </a:endParaRPr>
          </a:p>
        </p:txBody>
      </p:sp>
      <p:sp>
        <p:nvSpPr>
          <p:cNvPr id="173" name="Google Shape;173;p10"/>
          <p:cNvSpPr txBox="1"/>
          <p:nvPr/>
        </p:nvSpPr>
        <p:spPr>
          <a:xfrm>
            <a:off x="4343400" y="3246416"/>
            <a:ext cx="3200400" cy="1554300"/>
          </a:xfrm>
          <a:prstGeom prst="rect">
            <a:avLst/>
          </a:prstGeom>
          <a:noFill/>
          <a:ln>
            <a:noFill/>
          </a:ln>
        </p:spPr>
        <p:txBody>
          <a:bodyPr anchorCtr="0" anchor="t" bIns="45700" lIns="91425" spcFirstLastPara="1" rIns="91425" wrap="square" tIns="45700">
            <a:spAutoFit/>
          </a:bodyPr>
          <a:lstStyle/>
          <a:p>
            <a:pPr indent="-228600" lvl="1" marL="685800" marR="0" rtl="0" algn="l">
              <a:lnSpc>
                <a:spcPct val="100000"/>
              </a:lnSpc>
              <a:spcBef>
                <a:spcPts val="0"/>
              </a:spcBef>
              <a:spcAft>
                <a:spcPts val="0"/>
              </a:spcAft>
              <a:buClr>
                <a:srgbClr val="BFBFBF"/>
              </a:buClr>
              <a:buSzPts val="1400"/>
              <a:buFont typeface="Noto Sans Symbols"/>
              <a:buChar char="▪"/>
            </a:pPr>
            <a:r>
              <a:rPr b="0" i="0" lang="en-US" sz="1400" u="none" cap="none" strike="noStrike">
                <a:solidFill>
                  <a:srgbClr val="333333"/>
                </a:solidFill>
                <a:latin typeface="Arial"/>
                <a:ea typeface="Arial"/>
                <a:cs typeface="Arial"/>
                <a:sym typeface="Arial"/>
              </a:rPr>
              <a:t>Safety &amp; Security</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rgbClr val="BFBFBF"/>
              </a:buClr>
              <a:buSzPts val="1400"/>
              <a:buFont typeface="Noto Sans Symbols"/>
              <a:buChar char="▪"/>
            </a:pPr>
            <a:r>
              <a:rPr b="0" i="0" lang="en-US" sz="1400" u="none" cap="none" strike="noStrike">
                <a:solidFill>
                  <a:srgbClr val="333333"/>
                </a:solidFill>
                <a:latin typeface="Arial"/>
                <a:ea typeface="Arial"/>
                <a:cs typeface="Arial"/>
                <a:sym typeface="Arial"/>
              </a:rPr>
              <a:t>Technology</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rgbClr val="BFBFBF"/>
              </a:buClr>
              <a:buSzPts val="1400"/>
              <a:buFont typeface="Noto Sans Symbols"/>
              <a:buChar char="▪"/>
            </a:pPr>
            <a:r>
              <a:rPr b="0" i="0" lang="en-US" sz="1400" u="none" cap="none" strike="noStrike">
                <a:solidFill>
                  <a:srgbClr val="333333"/>
                </a:solidFill>
                <a:latin typeface="Arial"/>
                <a:ea typeface="Arial"/>
                <a:cs typeface="Arial"/>
                <a:sym typeface="Arial"/>
              </a:rPr>
              <a:t>Transportation</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rgbClr val="BFBFBF"/>
              </a:buClr>
              <a:buSzPts val="1400"/>
              <a:buFont typeface="Noto Sans Symbols"/>
              <a:buChar char="▪"/>
            </a:pPr>
            <a:r>
              <a:rPr b="0" i="0" lang="en-US" sz="1400" u="none" cap="none" strike="noStrike">
                <a:solidFill>
                  <a:srgbClr val="333333"/>
                </a:solidFill>
                <a:latin typeface="Arial"/>
                <a:ea typeface="Arial"/>
                <a:cs typeface="Arial"/>
                <a:sym typeface="Arial"/>
              </a:rPr>
              <a:t>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4" name="Google Shape;174;p10"/>
          <p:cNvSpPr/>
          <p:nvPr/>
        </p:nvSpPr>
        <p:spPr>
          <a:xfrm>
            <a:off x="0" y="0"/>
            <a:ext cx="1214100" cy="5143500"/>
          </a:xfrm>
          <a:prstGeom prst="rect">
            <a:avLst/>
          </a:prstGeom>
          <a:solidFill>
            <a:srgbClr val="4195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175" name="Google Shape;175;p10"/>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176" name="Google Shape;176;p10"/>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177" name="Google Shape;177;p10"/>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0fc8cd9730_0_27"/>
          <p:cNvSpPr/>
          <p:nvPr/>
        </p:nvSpPr>
        <p:spPr>
          <a:xfrm>
            <a:off x="0" y="0"/>
            <a:ext cx="1214100" cy="5143500"/>
          </a:xfrm>
          <a:prstGeom prst="rect">
            <a:avLst/>
          </a:prstGeom>
          <a:solidFill>
            <a:srgbClr val="4195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3" name="Google Shape;183;g20fc8cd9730_0_27"/>
          <p:cNvSpPr/>
          <p:nvPr/>
        </p:nvSpPr>
        <p:spPr>
          <a:xfrm>
            <a:off x="-18025" y="-14500"/>
            <a:ext cx="1285800" cy="51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4" name="Google Shape;184;g20fc8cd9730_0_27"/>
          <p:cNvPicPr preferRelativeResize="0"/>
          <p:nvPr/>
        </p:nvPicPr>
        <p:blipFill rotWithShape="1">
          <a:blip r:embed="rId3">
            <a:alphaModFix/>
          </a:blip>
          <a:srcRect b="0" l="8587" r="9786" t="0"/>
          <a:stretch/>
        </p:blipFill>
        <p:spPr>
          <a:xfrm>
            <a:off x="186425" y="76200"/>
            <a:ext cx="8687875" cy="4858249"/>
          </a:xfrm>
          <a:prstGeom prst="rect">
            <a:avLst/>
          </a:prstGeom>
          <a:noFill/>
          <a:ln>
            <a:noFill/>
          </a:ln>
        </p:spPr>
      </p:pic>
      <p:pic>
        <p:nvPicPr>
          <p:cNvPr id="185" name="Google Shape;185;g20fc8cd9730_0_27"/>
          <p:cNvPicPr preferRelativeResize="0"/>
          <p:nvPr/>
        </p:nvPicPr>
        <p:blipFill rotWithShape="1">
          <a:blip r:embed="rId4">
            <a:alphaModFix/>
          </a:blip>
          <a:srcRect b="0" l="0" r="0" t="0"/>
          <a:stretch/>
        </p:blipFill>
        <p:spPr>
          <a:xfrm>
            <a:off x="95438" y="4455700"/>
            <a:ext cx="1058882" cy="4515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0fc8cd9730_0_42"/>
          <p:cNvSpPr/>
          <p:nvPr/>
        </p:nvSpPr>
        <p:spPr>
          <a:xfrm>
            <a:off x="0" y="0"/>
            <a:ext cx="1214100" cy="5143500"/>
          </a:xfrm>
          <a:prstGeom prst="rect">
            <a:avLst/>
          </a:prstGeom>
          <a:solidFill>
            <a:srgbClr val="4195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1" name="Google Shape;191;g20fc8cd9730_0_42"/>
          <p:cNvSpPr/>
          <p:nvPr/>
        </p:nvSpPr>
        <p:spPr>
          <a:xfrm>
            <a:off x="-18025" y="-14500"/>
            <a:ext cx="1285800" cy="51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g20fc8cd9730_0_42"/>
          <p:cNvPicPr preferRelativeResize="0"/>
          <p:nvPr/>
        </p:nvPicPr>
        <p:blipFill rotWithShape="1">
          <a:blip r:embed="rId3">
            <a:alphaModFix/>
          </a:blip>
          <a:srcRect b="0" l="0" r="0" t="0"/>
          <a:stretch/>
        </p:blipFill>
        <p:spPr>
          <a:xfrm>
            <a:off x="128863" y="261200"/>
            <a:ext cx="4683825" cy="4437676"/>
          </a:xfrm>
          <a:prstGeom prst="rect">
            <a:avLst/>
          </a:prstGeom>
          <a:noFill/>
          <a:ln>
            <a:noFill/>
          </a:ln>
        </p:spPr>
      </p:pic>
      <p:pic>
        <p:nvPicPr>
          <p:cNvPr id="193" name="Google Shape;193;g20fc8cd9730_0_42"/>
          <p:cNvPicPr preferRelativeResize="0"/>
          <p:nvPr/>
        </p:nvPicPr>
        <p:blipFill rotWithShape="1">
          <a:blip r:embed="rId4">
            <a:alphaModFix/>
          </a:blip>
          <a:srcRect b="0" l="0" r="0" t="0"/>
          <a:stretch/>
        </p:blipFill>
        <p:spPr>
          <a:xfrm>
            <a:off x="4468563" y="261200"/>
            <a:ext cx="4546575" cy="443767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g210aaef0e3b_0_6"/>
          <p:cNvPicPr preferRelativeResize="0"/>
          <p:nvPr/>
        </p:nvPicPr>
        <p:blipFill rotWithShape="1">
          <a:blip r:embed="rId3">
            <a:alphaModFix/>
          </a:blip>
          <a:srcRect b="0" l="0" r="0" t="0"/>
          <a:stretch/>
        </p:blipFill>
        <p:spPr>
          <a:xfrm>
            <a:off x="-12" y="0"/>
            <a:ext cx="9144000" cy="5143500"/>
          </a:xfrm>
          <a:prstGeom prst="rect">
            <a:avLst/>
          </a:prstGeom>
          <a:noFill/>
          <a:ln>
            <a:noFill/>
          </a:ln>
        </p:spPr>
      </p:pic>
      <p:sp>
        <p:nvSpPr>
          <p:cNvPr id="199" name="Google Shape;199;g210aaef0e3b_0_6"/>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00" name="Google Shape;200;g210aaef0e3b_0_6"/>
          <p:cNvPicPr preferRelativeResize="0"/>
          <p:nvPr/>
        </p:nvPicPr>
        <p:blipFill rotWithShape="1">
          <a:blip r:embed="rId4">
            <a:alphaModFix/>
          </a:blip>
          <a:srcRect b="0" l="0" r="0" t="0"/>
          <a:stretch/>
        </p:blipFill>
        <p:spPr>
          <a:xfrm>
            <a:off x="134003" y="4556631"/>
            <a:ext cx="940036" cy="400386"/>
          </a:xfrm>
          <a:prstGeom prst="rect">
            <a:avLst/>
          </a:prstGeom>
          <a:noFill/>
          <a:ln>
            <a:noFill/>
          </a:ln>
        </p:spPr>
      </p:pic>
      <p:sp>
        <p:nvSpPr>
          <p:cNvPr id="201" name="Google Shape;201;g210aaef0e3b_0_6"/>
          <p:cNvSpPr/>
          <p:nvPr/>
        </p:nvSpPr>
        <p:spPr>
          <a:xfrm>
            <a:off x="1353550" y="-45125"/>
            <a:ext cx="3131100" cy="40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500"/>
              <a:buFont typeface="Arial"/>
              <a:buNone/>
            </a:pPr>
            <a:r>
              <a:rPr b="1" i="0" lang="en-US" sz="2500" u="none" cap="none" strike="noStrike">
                <a:solidFill>
                  <a:srgbClr val="001E60"/>
                </a:solidFill>
                <a:latin typeface="Arial"/>
                <a:ea typeface="Arial"/>
                <a:cs typeface="Arial"/>
                <a:sym typeface="Arial"/>
              </a:rPr>
              <a:t>December 2022</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0fd14ad6f3_0_66"/>
          <p:cNvSpPr txBox="1"/>
          <p:nvPr>
            <p:ph idx="1" type="body"/>
          </p:nvPr>
        </p:nvSpPr>
        <p:spPr>
          <a:xfrm>
            <a:off x="1600200" y="1119189"/>
            <a:ext cx="7013700" cy="723300"/>
          </a:xfrm>
          <a:prstGeom prst="rect">
            <a:avLst/>
          </a:prstGeom>
          <a:noFill/>
          <a:ln>
            <a:noFill/>
          </a:ln>
        </p:spPr>
        <p:txBody>
          <a:bodyPr anchorCtr="0" anchor="t" bIns="45700" lIns="91425" spcFirstLastPara="1" rIns="91425" wrap="square" tIns="45700">
            <a:spAutoFit/>
          </a:bodyPr>
          <a:lstStyle/>
          <a:p>
            <a:pPr indent="-228600" lvl="0" marL="228600" rtl="0" algn="l">
              <a:lnSpc>
                <a:spcPct val="100000"/>
              </a:lnSpc>
              <a:spcBef>
                <a:spcPts val="0"/>
              </a:spcBef>
              <a:spcAft>
                <a:spcPts val="0"/>
              </a:spcAft>
              <a:buSzPts val="1800"/>
              <a:buChar char="▪"/>
            </a:pPr>
            <a:r>
              <a:rPr lang="en-US">
                <a:latin typeface="Proxima Nova"/>
                <a:ea typeface="Proxima Nova"/>
                <a:cs typeface="Proxima Nova"/>
                <a:sym typeface="Proxima Nova"/>
              </a:rPr>
              <a:t>New school for 900 students opening 2025</a:t>
            </a:r>
            <a:endParaRPr/>
          </a:p>
          <a:p>
            <a:pPr indent="-228600" lvl="0" marL="228600" rtl="0" algn="l">
              <a:lnSpc>
                <a:spcPct val="100000"/>
              </a:lnSpc>
              <a:spcBef>
                <a:spcPts val="600"/>
              </a:spcBef>
              <a:spcAft>
                <a:spcPts val="0"/>
              </a:spcAft>
              <a:buSzPts val="1800"/>
              <a:buChar char="▪"/>
            </a:pPr>
            <a:r>
              <a:rPr lang="en-US">
                <a:latin typeface="Proxima Nova"/>
                <a:ea typeface="Proxima Nova"/>
                <a:cs typeface="Proxima Nova"/>
                <a:sym typeface="Proxima Nova"/>
              </a:rPr>
              <a:t>Addresses capacity needs through 2026/2027 school year</a:t>
            </a:r>
            <a:endParaRPr/>
          </a:p>
        </p:txBody>
      </p:sp>
      <p:sp>
        <p:nvSpPr>
          <p:cNvPr id="207" name="Google Shape;207;g20fd14ad6f3_0_66"/>
          <p:cNvSpPr txBox="1"/>
          <p:nvPr>
            <p:ph type="title"/>
          </p:nvPr>
        </p:nvSpPr>
        <p:spPr>
          <a:xfrm>
            <a:off x="1600200" y="618205"/>
            <a:ext cx="6915300" cy="4248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2400"/>
              <a:buFont typeface="Proxima Nova Semibold"/>
              <a:buNone/>
            </a:pPr>
            <a:r>
              <a:rPr b="0" lang="en-US">
                <a:latin typeface="Proxima Nova Semibold"/>
                <a:ea typeface="Proxima Nova Semibold"/>
                <a:cs typeface="Proxima Nova Semibold"/>
                <a:sym typeface="Proxima Nova Semibold"/>
              </a:rPr>
              <a:t>Elementary School #4</a:t>
            </a:r>
            <a:endParaRPr b="0">
              <a:latin typeface="Calibri"/>
              <a:ea typeface="Calibri"/>
              <a:cs typeface="Calibri"/>
              <a:sym typeface="Calibri"/>
            </a:endParaRPr>
          </a:p>
        </p:txBody>
      </p:sp>
      <p:sp>
        <p:nvSpPr>
          <p:cNvPr id="208" name="Google Shape;208;g20fd14ad6f3_0_66"/>
          <p:cNvSpPr txBox="1"/>
          <p:nvPr/>
        </p:nvSpPr>
        <p:spPr>
          <a:xfrm>
            <a:off x="1600200" y="2444504"/>
            <a:ext cx="7013700" cy="100050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Proxima Nova"/>
                <a:ea typeface="Proxima Nova"/>
                <a:cs typeface="Proxima Nova"/>
                <a:sym typeface="Proxima Nova"/>
              </a:rPr>
              <a:t>New school for 900 students opening 2027</a:t>
            </a:r>
            <a:endParaRPr b="0" i="0" sz="1800" u="none" cap="none" strike="noStrike">
              <a:solidFill>
                <a:schemeClr val="dk1"/>
              </a:solidFill>
              <a:latin typeface="Proxima Nova"/>
              <a:ea typeface="Proxima Nova"/>
              <a:cs typeface="Proxima Nova"/>
              <a:sym typeface="Proxima Nova"/>
            </a:endParaRPr>
          </a:p>
          <a:p>
            <a:pPr indent="-228600" lvl="0" marL="22860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Proxima Nova"/>
                <a:ea typeface="Proxima Nova"/>
                <a:cs typeface="Proxima Nova"/>
                <a:sym typeface="Proxima Nova"/>
              </a:rPr>
              <a:t>Open August Addresses capacity needs through 2028/2029 school year</a:t>
            </a:r>
            <a:endParaRPr b="0" i="0" sz="1400" u="none" cap="none" strike="noStrike">
              <a:solidFill>
                <a:srgbClr val="000000"/>
              </a:solidFill>
              <a:latin typeface="Arial"/>
              <a:ea typeface="Arial"/>
              <a:cs typeface="Arial"/>
              <a:sym typeface="Arial"/>
            </a:endParaRPr>
          </a:p>
        </p:txBody>
      </p:sp>
      <p:sp>
        <p:nvSpPr>
          <p:cNvPr id="209" name="Google Shape;209;g20fd14ad6f3_0_66"/>
          <p:cNvSpPr txBox="1"/>
          <p:nvPr/>
        </p:nvSpPr>
        <p:spPr>
          <a:xfrm>
            <a:off x="1600200" y="1941383"/>
            <a:ext cx="6915300" cy="424800"/>
          </a:xfrm>
          <a:prstGeom prst="rect">
            <a:avLst/>
          </a:prstGeom>
          <a:noFill/>
          <a:ln>
            <a:noFill/>
          </a:ln>
        </p:spPr>
        <p:txBody>
          <a:bodyPr anchorCtr="0" anchor="t" bIns="45700" lIns="0" spcFirstLastPara="1" rIns="91425" wrap="square" tIns="45700">
            <a:spAutoFit/>
          </a:bodyPr>
          <a:lstStyle/>
          <a:p>
            <a:pPr indent="0" lvl="0" marL="0" marR="0" rtl="0" algn="l">
              <a:lnSpc>
                <a:spcPct val="90000"/>
              </a:lnSpc>
              <a:spcBef>
                <a:spcPts val="0"/>
              </a:spcBef>
              <a:spcAft>
                <a:spcPts val="0"/>
              </a:spcAft>
              <a:buClr>
                <a:schemeClr val="dk1"/>
              </a:buClr>
              <a:buSzPts val="2400"/>
              <a:buFont typeface="Proxima Nova Semibold"/>
              <a:buNone/>
            </a:pPr>
            <a:r>
              <a:rPr b="0" i="0" lang="en-US" sz="2400" u="none" cap="none" strike="noStrike">
                <a:solidFill>
                  <a:schemeClr val="dk1"/>
                </a:solidFill>
                <a:latin typeface="Proxima Nova Semibold"/>
                <a:ea typeface="Proxima Nova Semibold"/>
                <a:cs typeface="Proxima Nova Semibold"/>
                <a:sym typeface="Proxima Nova Semibold"/>
              </a:rPr>
              <a:t>Elementary School #5</a:t>
            </a:r>
            <a:endParaRPr b="0" i="0" sz="2400" u="none" cap="none" strike="noStrike">
              <a:solidFill>
                <a:schemeClr val="dk1"/>
              </a:solidFill>
              <a:latin typeface="Calibri"/>
              <a:ea typeface="Calibri"/>
              <a:cs typeface="Calibri"/>
              <a:sym typeface="Calibri"/>
            </a:endParaRPr>
          </a:p>
        </p:txBody>
      </p:sp>
      <p:sp>
        <p:nvSpPr>
          <p:cNvPr id="210" name="Google Shape;210;g20fd14ad6f3_0_66"/>
          <p:cNvSpPr txBox="1"/>
          <p:nvPr/>
        </p:nvSpPr>
        <p:spPr>
          <a:xfrm>
            <a:off x="1600200" y="3973742"/>
            <a:ext cx="7013700" cy="107730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Proxima Nova"/>
                <a:ea typeface="Proxima Nova"/>
                <a:cs typeface="Proxima Nova"/>
                <a:sym typeface="Proxima Nova"/>
              </a:rPr>
              <a:t>New school for 700 students (phase 1) opening 2025</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Proxima Nova"/>
                <a:ea typeface="Proxima Nova"/>
                <a:cs typeface="Proxima Nova"/>
                <a:sym typeface="Proxima Nova"/>
              </a:rPr>
              <a:t>Utilizes existing JISD owned land</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800"/>
              <a:buFont typeface="Noto Sans Symbols"/>
              <a:buChar char="▪"/>
            </a:pPr>
            <a:r>
              <a:rPr b="0" i="0" lang="en-US" sz="1800" u="none" cap="none" strike="noStrike">
                <a:solidFill>
                  <a:schemeClr val="dk1"/>
                </a:solidFill>
                <a:latin typeface="Proxima Nova"/>
                <a:ea typeface="Proxima Nova"/>
                <a:cs typeface="Proxima Nova"/>
                <a:sym typeface="Proxima Nova"/>
              </a:rPr>
              <a:t>Addresses capacity needs through 2027/2028 school year</a:t>
            </a:r>
            <a:endParaRPr b="0" i="0" sz="1400" u="none" cap="none" strike="noStrike">
              <a:solidFill>
                <a:srgbClr val="000000"/>
              </a:solidFill>
              <a:latin typeface="Arial"/>
              <a:ea typeface="Arial"/>
              <a:cs typeface="Arial"/>
              <a:sym typeface="Arial"/>
            </a:endParaRPr>
          </a:p>
        </p:txBody>
      </p:sp>
      <p:sp>
        <p:nvSpPr>
          <p:cNvPr id="211" name="Google Shape;211;g20fd14ad6f3_0_66"/>
          <p:cNvSpPr txBox="1"/>
          <p:nvPr/>
        </p:nvSpPr>
        <p:spPr>
          <a:xfrm>
            <a:off x="1600200" y="3523334"/>
            <a:ext cx="6915300" cy="424800"/>
          </a:xfrm>
          <a:prstGeom prst="rect">
            <a:avLst/>
          </a:prstGeom>
          <a:noFill/>
          <a:ln>
            <a:noFill/>
          </a:ln>
        </p:spPr>
        <p:txBody>
          <a:bodyPr anchorCtr="0" anchor="t" bIns="45700" lIns="0" spcFirstLastPara="1" rIns="91425" wrap="square" tIns="45700">
            <a:spAutoFit/>
          </a:bodyPr>
          <a:lstStyle/>
          <a:p>
            <a:pPr indent="0" lvl="0" marL="0" marR="0" rtl="0" algn="l">
              <a:lnSpc>
                <a:spcPct val="90000"/>
              </a:lnSpc>
              <a:spcBef>
                <a:spcPts val="0"/>
              </a:spcBef>
              <a:spcAft>
                <a:spcPts val="0"/>
              </a:spcAft>
              <a:buClr>
                <a:schemeClr val="dk1"/>
              </a:buClr>
              <a:buSzPts val="2400"/>
              <a:buFont typeface="Proxima Nova Semibold"/>
              <a:buNone/>
            </a:pPr>
            <a:r>
              <a:rPr b="0" i="0" lang="en-US" sz="2400" u="none" cap="none" strike="noStrike">
                <a:solidFill>
                  <a:schemeClr val="dk1"/>
                </a:solidFill>
                <a:latin typeface="Proxima Nova Semibold"/>
                <a:ea typeface="Proxima Nova Semibold"/>
                <a:cs typeface="Proxima Nova Semibold"/>
                <a:sym typeface="Proxima Nova Semibold"/>
              </a:rPr>
              <a:t>New Middle School #2</a:t>
            </a:r>
            <a:endParaRPr b="0" i="0" sz="2400" u="none" cap="none" strike="noStrike">
              <a:solidFill>
                <a:schemeClr val="dk1"/>
              </a:solidFill>
              <a:latin typeface="Calibri"/>
              <a:ea typeface="Calibri"/>
              <a:cs typeface="Calibri"/>
              <a:sym typeface="Calibri"/>
            </a:endParaRPr>
          </a:p>
        </p:txBody>
      </p:sp>
      <p:sp>
        <p:nvSpPr>
          <p:cNvPr id="212" name="Google Shape;212;g20fd14ad6f3_0_66"/>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13" name="Google Shape;213;g20fd14ad6f3_0_66"/>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
        <p:nvSpPr>
          <p:cNvPr id="214" name="Google Shape;214;g20fd14ad6f3_0_66"/>
          <p:cNvSpPr txBox="1"/>
          <p:nvPr/>
        </p:nvSpPr>
        <p:spPr>
          <a:xfrm>
            <a:off x="3307425" y="0"/>
            <a:ext cx="3000000" cy="51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rgbClr val="001E60"/>
                </a:solidFill>
                <a:latin typeface="Arial"/>
                <a:ea typeface="Arial"/>
                <a:cs typeface="Arial"/>
                <a:sym typeface="Arial"/>
              </a:rPr>
              <a:t>Bond Proposal</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txBox="1"/>
          <p:nvPr>
            <p:ph idx="1" type="body"/>
          </p:nvPr>
        </p:nvSpPr>
        <p:spPr>
          <a:xfrm>
            <a:off x="1600200" y="1143000"/>
            <a:ext cx="7013700" cy="3540300"/>
          </a:xfrm>
          <a:prstGeom prst="rect">
            <a:avLst/>
          </a:prstGeom>
          <a:noFill/>
          <a:ln>
            <a:noFill/>
          </a:ln>
        </p:spPr>
        <p:txBody>
          <a:bodyPr anchorCtr="0" anchor="t" bIns="45700" lIns="91425" spcFirstLastPara="1" rIns="91425" wrap="square" tIns="45700">
            <a:spAutoFit/>
          </a:bodyPr>
          <a:lstStyle/>
          <a:p>
            <a:pPr indent="-228600" lvl="0" marL="228600" rtl="0" algn="l">
              <a:lnSpc>
                <a:spcPct val="100000"/>
              </a:lnSpc>
              <a:spcBef>
                <a:spcPts val="0"/>
              </a:spcBef>
              <a:spcAft>
                <a:spcPts val="0"/>
              </a:spcAft>
              <a:buSzPts val="1800"/>
              <a:buChar char="▪"/>
            </a:pPr>
            <a:r>
              <a:rPr lang="en-US">
                <a:latin typeface="Arial"/>
                <a:ea typeface="Arial"/>
                <a:cs typeface="Arial"/>
                <a:sym typeface="Arial"/>
              </a:rPr>
              <a:t>Increase student capacity to 2,200 students (+942 students)</a:t>
            </a:r>
            <a:endParaRPr>
              <a:latin typeface="Arial"/>
              <a:ea typeface="Arial"/>
              <a:cs typeface="Arial"/>
              <a:sym typeface="Arial"/>
            </a:endParaRPr>
          </a:p>
          <a:p>
            <a:pPr indent="-228600" lvl="0" marL="228600" rtl="0" algn="l">
              <a:lnSpc>
                <a:spcPct val="100000"/>
              </a:lnSpc>
              <a:spcBef>
                <a:spcPts val="600"/>
              </a:spcBef>
              <a:spcAft>
                <a:spcPts val="0"/>
              </a:spcAft>
              <a:buSzPts val="1800"/>
              <a:buChar char="▪"/>
            </a:pPr>
            <a:r>
              <a:rPr lang="en-US">
                <a:latin typeface="Arial"/>
                <a:ea typeface="Arial"/>
                <a:cs typeface="Arial"/>
                <a:sym typeface="Arial"/>
              </a:rPr>
              <a:t>Includes:</a:t>
            </a:r>
            <a:endParaRPr>
              <a:latin typeface="Arial"/>
              <a:ea typeface="Arial"/>
              <a:cs typeface="Arial"/>
              <a:sym typeface="Arial"/>
            </a:endParaRPr>
          </a:p>
          <a:p>
            <a:pPr indent="-228600" lvl="1" marL="685800" rtl="0" algn="l">
              <a:lnSpc>
                <a:spcPct val="100000"/>
              </a:lnSpc>
              <a:spcBef>
                <a:spcPts val="600"/>
              </a:spcBef>
              <a:spcAft>
                <a:spcPts val="0"/>
              </a:spcAft>
              <a:buSzPts val="1400"/>
              <a:buChar char="▪"/>
            </a:pPr>
            <a:r>
              <a:rPr lang="en-US" sz="1400">
                <a:latin typeface="Arial"/>
                <a:ea typeface="Arial"/>
                <a:cs typeface="Arial"/>
                <a:sym typeface="Arial"/>
              </a:rPr>
              <a:t>General Classrooms</a:t>
            </a:r>
            <a:endParaRPr>
              <a:latin typeface="Arial"/>
              <a:ea typeface="Arial"/>
              <a:cs typeface="Arial"/>
              <a:sym typeface="Arial"/>
            </a:endParaRPr>
          </a:p>
          <a:p>
            <a:pPr indent="-228600" lvl="1" marL="685800" rtl="0" algn="l">
              <a:lnSpc>
                <a:spcPct val="100000"/>
              </a:lnSpc>
              <a:spcBef>
                <a:spcPts val="600"/>
              </a:spcBef>
              <a:spcAft>
                <a:spcPts val="0"/>
              </a:spcAft>
              <a:buSzPts val="1400"/>
              <a:buChar char="▪"/>
            </a:pPr>
            <a:r>
              <a:rPr lang="en-US" sz="1400">
                <a:latin typeface="Arial"/>
                <a:ea typeface="Arial"/>
                <a:cs typeface="Arial"/>
                <a:sym typeface="Arial"/>
              </a:rPr>
              <a:t>Dedicated Career Technical Education (CTE) Wing</a:t>
            </a:r>
            <a:endParaRPr>
              <a:latin typeface="Arial"/>
              <a:ea typeface="Arial"/>
              <a:cs typeface="Arial"/>
              <a:sym typeface="Arial"/>
            </a:endParaRPr>
          </a:p>
          <a:p>
            <a:pPr indent="-228600" lvl="1" marL="685800" rtl="0" algn="l">
              <a:lnSpc>
                <a:spcPct val="100000"/>
              </a:lnSpc>
              <a:spcBef>
                <a:spcPts val="600"/>
              </a:spcBef>
              <a:spcAft>
                <a:spcPts val="0"/>
              </a:spcAft>
              <a:buSzPts val="1400"/>
              <a:buChar char="▪"/>
            </a:pPr>
            <a:r>
              <a:rPr lang="en-US" sz="1400">
                <a:latin typeface="Arial"/>
                <a:ea typeface="Arial"/>
                <a:cs typeface="Arial"/>
                <a:sym typeface="Arial"/>
              </a:rPr>
              <a:t>New Competition Gym and Locker Rooms</a:t>
            </a:r>
            <a:endParaRPr sz="1400">
              <a:latin typeface="Arial"/>
              <a:ea typeface="Arial"/>
              <a:cs typeface="Arial"/>
              <a:sym typeface="Arial"/>
            </a:endParaRPr>
          </a:p>
          <a:p>
            <a:pPr indent="-228600" lvl="1" marL="685800" rtl="0" algn="l">
              <a:lnSpc>
                <a:spcPct val="100000"/>
              </a:lnSpc>
              <a:spcBef>
                <a:spcPts val="600"/>
              </a:spcBef>
              <a:spcAft>
                <a:spcPts val="0"/>
              </a:spcAft>
              <a:buClr>
                <a:srgbClr val="BFBFBF"/>
              </a:buClr>
              <a:buSzPts val="1400"/>
              <a:buChar char="▪"/>
            </a:pPr>
            <a:r>
              <a:rPr lang="en-US" sz="1400">
                <a:latin typeface="Arial"/>
                <a:ea typeface="Arial"/>
                <a:cs typeface="Arial"/>
                <a:sym typeface="Arial"/>
              </a:rPr>
              <a:t>Ag Barn Expansion</a:t>
            </a:r>
            <a:endParaRPr>
              <a:latin typeface="Arial"/>
              <a:ea typeface="Arial"/>
              <a:cs typeface="Arial"/>
              <a:sym typeface="Arial"/>
            </a:endParaRPr>
          </a:p>
          <a:p>
            <a:pPr indent="-228600" lvl="1" marL="685800" rtl="0" algn="l">
              <a:lnSpc>
                <a:spcPct val="100000"/>
              </a:lnSpc>
              <a:spcBef>
                <a:spcPts val="600"/>
              </a:spcBef>
              <a:spcAft>
                <a:spcPts val="0"/>
              </a:spcAft>
              <a:buClr>
                <a:srgbClr val="BFBFBF"/>
              </a:buClr>
              <a:buSzPts val="1400"/>
              <a:buChar char="▪"/>
            </a:pPr>
            <a:r>
              <a:rPr lang="en-US" sz="1400">
                <a:latin typeface="Arial"/>
                <a:ea typeface="Arial"/>
                <a:cs typeface="Arial"/>
                <a:sym typeface="Arial"/>
              </a:rPr>
              <a:t>Fine Arts Addition</a:t>
            </a:r>
            <a:endParaRPr>
              <a:latin typeface="Arial"/>
              <a:ea typeface="Arial"/>
              <a:cs typeface="Arial"/>
              <a:sym typeface="Arial"/>
            </a:endParaRPr>
          </a:p>
          <a:p>
            <a:pPr indent="-228600" lvl="1" marL="685800" rtl="0" algn="l">
              <a:lnSpc>
                <a:spcPct val="100000"/>
              </a:lnSpc>
              <a:spcBef>
                <a:spcPts val="600"/>
              </a:spcBef>
              <a:spcAft>
                <a:spcPts val="0"/>
              </a:spcAft>
              <a:buClr>
                <a:srgbClr val="BFBFBF"/>
              </a:buClr>
              <a:buSzPts val="1400"/>
              <a:buChar char="▪"/>
            </a:pPr>
            <a:r>
              <a:rPr lang="en-US" sz="1400">
                <a:latin typeface="Arial"/>
                <a:ea typeface="Arial"/>
                <a:cs typeface="Arial"/>
                <a:sym typeface="Arial"/>
              </a:rPr>
              <a:t>High School Office &amp; Library Expansion</a:t>
            </a:r>
            <a:endParaRPr sz="1400">
              <a:latin typeface="Arial"/>
              <a:ea typeface="Arial"/>
              <a:cs typeface="Arial"/>
              <a:sym typeface="Arial"/>
            </a:endParaRPr>
          </a:p>
          <a:p>
            <a:pPr indent="-228600" lvl="0" marL="228600" rtl="0" algn="l">
              <a:lnSpc>
                <a:spcPct val="100000"/>
              </a:lnSpc>
              <a:spcBef>
                <a:spcPts val="600"/>
              </a:spcBef>
              <a:spcAft>
                <a:spcPts val="0"/>
              </a:spcAft>
              <a:buSzPts val="1800"/>
              <a:buChar char="▪"/>
            </a:pPr>
            <a:r>
              <a:rPr lang="en-US">
                <a:latin typeface="Arial"/>
                <a:ea typeface="Arial"/>
                <a:cs typeface="Arial"/>
                <a:sym typeface="Arial"/>
              </a:rPr>
              <a:t>Approx. 160,000 sq.ft.</a:t>
            </a:r>
            <a:endParaRPr>
              <a:latin typeface="Arial"/>
              <a:ea typeface="Arial"/>
              <a:cs typeface="Arial"/>
              <a:sym typeface="Arial"/>
            </a:endParaRPr>
          </a:p>
          <a:p>
            <a:pPr indent="-228600" lvl="0" marL="228600" rtl="0" algn="l">
              <a:lnSpc>
                <a:spcPct val="100000"/>
              </a:lnSpc>
              <a:spcBef>
                <a:spcPts val="600"/>
              </a:spcBef>
              <a:spcAft>
                <a:spcPts val="0"/>
              </a:spcAft>
              <a:buSzPts val="1800"/>
              <a:buChar char="▪"/>
            </a:pPr>
            <a:r>
              <a:rPr lang="en-US">
                <a:latin typeface="Arial"/>
                <a:ea typeface="Arial"/>
                <a:cs typeface="Arial"/>
                <a:sym typeface="Arial"/>
              </a:rPr>
              <a:t>Complete December 2025</a:t>
            </a:r>
            <a:endParaRPr>
              <a:latin typeface="Arial"/>
              <a:ea typeface="Arial"/>
              <a:cs typeface="Arial"/>
              <a:sym typeface="Arial"/>
            </a:endParaRPr>
          </a:p>
          <a:p>
            <a:pPr indent="-228600" lvl="0" marL="228600" rtl="0" algn="l">
              <a:lnSpc>
                <a:spcPct val="100000"/>
              </a:lnSpc>
              <a:spcBef>
                <a:spcPts val="600"/>
              </a:spcBef>
              <a:spcAft>
                <a:spcPts val="0"/>
              </a:spcAft>
              <a:buSzPts val="1800"/>
              <a:buChar char="▪"/>
            </a:pPr>
            <a:r>
              <a:rPr lang="en-US">
                <a:latin typeface="Arial"/>
                <a:ea typeface="Arial"/>
                <a:cs typeface="Arial"/>
                <a:sym typeface="Arial"/>
              </a:rPr>
              <a:t>Addresses capacity needs through 2028/2029 school year</a:t>
            </a:r>
            <a:endParaRPr>
              <a:latin typeface="Arial"/>
              <a:ea typeface="Arial"/>
              <a:cs typeface="Arial"/>
              <a:sym typeface="Arial"/>
            </a:endParaRPr>
          </a:p>
        </p:txBody>
      </p:sp>
      <p:sp>
        <p:nvSpPr>
          <p:cNvPr id="220" name="Google Shape;220;p30"/>
          <p:cNvSpPr txBox="1"/>
          <p:nvPr>
            <p:ph type="title"/>
          </p:nvPr>
        </p:nvSpPr>
        <p:spPr>
          <a:xfrm>
            <a:off x="1600200" y="457200"/>
            <a:ext cx="6915300" cy="4299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2400"/>
              <a:buFont typeface="Proxima Nova Semibold"/>
              <a:buNone/>
            </a:pPr>
            <a:r>
              <a:rPr b="0" lang="en-US">
                <a:solidFill>
                  <a:srgbClr val="001E60"/>
                </a:solidFill>
                <a:latin typeface="Arial"/>
                <a:ea typeface="Arial"/>
                <a:cs typeface="Arial"/>
                <a:sym typeface="Arial"/>
              </a:rPr>
              <a:t>Jarrell High School Additions &amp; Renovations</a:t>
            </a:r>
            <a:endParaRPr>
              <a:solidFill>
                <a:srgbClr val="001E60"/>
              </a:solidFill>
              <a:latin typeface="Arial"/>
              <a:ea typeface="Arial"/>
              <a:cs typeface="Arial"/>
              <a:sym typeface="Arial"/>
            </a:endParaRPr>
          </a:p>
        </p:txBody>
      </p:sp>
      <p:sp>
        <p:nvSpPr>
          <p:cNvPr id="221" name="Google Shape;221;p30"/>
          <p:cNvSpPr/>
          <p:nvPr/>
        </p:nvSpPr>
        <p:spPr>
          <a:xfrm>
            <a:off x="0" y="0"/>
            <a:ext cx="1214100" cy="5143500"/>
          </a:xfrm>
          <a:prstGeom prst="rect">
            <a:avLst/>
          </a:prstGeom>
          <a:solidFill>
            <a:srgbClr val="001E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text, clipart&#10;&#10;Description automatically generated" id="222" name="Google Shape;222;p30"/>
          <p:cNvPicPr preferRelativeResize="0"/>
          <p:nvPr/>
        </p:nvPicPr>
        <p:blipFill rotWithShape="1">
          <a:blip r:embed="rId3">
            <a:alphaModFix/>
          </a:blip>
          <a:srcRect b="0" l="0" r="0" t="0"/>
          <a:stretch/>
        </p:blipFill>
        <p:spPr>
          <a:xfrm>
            <a:off x="134003" y="4556631"/>
            <a:ext cx="940036" cy="40038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Custom 1">
      <a:dk1>
        <a:srgbClr val="333333"/>
      </a:dk1>
      <a:lt1>
        <a:srgbClr val="FFFFFF"/>
      </a:lt1>
      <a:dk2>
        <a:srgbClr val="BFBFBF"/>
      </a:dk2>
      <a:lt2>
        <a:srgbClr val="E7E6E6"/>
      </a:lt2>
      <a:accent1>
        <a:srgbClr val="D02A00"/>
      </a:accent1>
      <a:accent2>
        <a:srgbClr val="0C0C0C"/>
      </a:accent2>
      <a:accent3>
        <a:srgbClr val="262626"/>
      </a:accent3>
      <a:accent4>
        <a:srgbClr val="3F3F3F"/>
      </a:accent4>
      <a:accent5>
        <a:srgbClr val="595959"/>
      </a:accent5>
      <a:accent6>
        <a:srgbClr val="7F7F7F"/>
      </a:accent6>
      <a:hlink>
        <a:srgbClr val="D02A2F"/>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2022-05-04T17:09:38Z</dcterms:created>
  <dc:creator>Bonnie Slattery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0x010100D2A9062EC1FEB547B4CC342A7309E207</vt:lpwstr>
  </property>
  <property fmtid="{D5CDD505-2E9C-101B-9397-08002B2CF9AE}" pid="3" name="_dlc_DocIdItemGuid">
    <vt:lpwstr>03ef0f05-b5fa-47ad-b829-3bcf083add78</vt:lpwstr>
  </property>
  <property fmtid="{D5CDD505-2E9C-101B-9397-08002B2CF9AE}" pid="4" name="MediaServiceImageTags">
    <vt:lpwstr/>
  </property>
</Properties>
</file>